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2"/>
  </p:notesMasterIdLst>
  <p:sldIdLst>
    <p:sldId id="269" r:id="rId5"/>
    <p:sldId id="270" r:id="rId6"/>
    <p:sldId id="268" r:id="rId7"/>
    <p:sldId id="275" r:id="rId8"/>
    <p:sldId id="271" r:id="rId9"/>
    <p:sldId id="259" r:id="rId10"/>
    <p:sldId id="273" r:id="rId11"/>
    <p:sldId id="274" r:id="rId12"/>
    <p:sldId id="257" r:id="rId13"/>
    <p:sldId id="272" r:id="rId14"/>
    <p:sldId id="260" r:id="rId15"/>
    <p:sldId id="261" r:id="rId16"/>
    <p:sldId id="276" r:id="rId17"/>
    <p:sldId id="265" r:id="rId18"/>
    <p:sldId id="26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A7D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62652" autoAdjust="0"/>
  </p:normalViewPr>
  <p:slideViewPr>
    <p:cSldViewPr snapToGrid="0">
      <p:cViewPr varScale="1">
        <p:scale>
          <a:sx n="46" d="100"/>
          <a:sy n="46" d="100"/>
        </p:scale>
        <p:origin x="2000" y="4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Boychuk" userId="c52f4300-159e-4c97-abef-d8231568c702" providerId="ADAL" clId="{ECC88EA8-530B-4852-B85F-1697603A8594}"/>
    <pc:docChg chg="undo custSel addSld delSld modSld sldOrd modMainMaster">
      <pc:chgData name="Stephanie Boychuk" userId="c52f4300-159e-4c97-abef-d8231568c702" providerId="ADAL" clId="{ECC88EA8-530B-4852-B85F-1697603A8594}" dt="2026-05-06T20:03:49.570" v="5614" actId="47"/>
      <pc:docMkLst>
        <pc:docMk/>
      </pc:docMkLst>
      <pc:sldChg chg="addSp delSp modSp mod setBg chgLayout modNotesTx">
        <pc:chgData name="Stephanie Boychuk" userId="c52f4300-159e-4c97-abef-d8231568c702" providerId="ADAL" clId="{ECC88EA8-530B-4852-B85F-1697603A8594}" dt="2026-04-30T01:39:33.407" v="4995" actId="20577"/>
        <pc:sldMkLst>
          <pc:docMk/>
          <pc:sldMk cId="2190286644" sldId="257"/>
        </pc:sldMkLst>
        <pc:spChg chg="mod ord">
          <ac:chgData name="Stephanie Boychuk" userId="c52f4300-159e-4c97-abef-d8231568c702" providerId="ADAL" clId="{ECC88EA8-530B-4852-B85F-1697603A8594}" dt="2026-04-24T22:13:15.986" v="1727" actId="700"/>
          <ac:spMkLst>
            <pc:docMk/>
            <pc:sldMk cId="2190286644" sldId="257"/>
            <ac:spMk id="2" creationId="{B183F2AE-DE59-4396-8A34-988A1AE7F3D8}"/>
          </ac:spMkLst>
        </pc:spChg>
        <pc:spChg chg="mod ord">
          <ac:chgData name="Stephanie Boychuk" userId="c52f4300-159e-4c97-abef-d8231568c702" providerId="ADAL" clId="{ECC88EA8-530B-4852-B85F-1697603A8594}" dt="2026-04-30T01:39:33.407" v="4995" actId="20577"/>
          <ac:spMkLst>
            <pc:docMk/>
            <pc:sldMk cId="2190286644" sldId="257"/>
            <ac:spMk id="3" creationId="{A03AA299-43C6-4D89-89C4-FFEB2E16062A}"/>
          </ac:spMkLst>
        </pc:spChg>
        <pc:spChg chg="add mod">
          <ac:chgData name="Stephanie Boychuk" userId="c52f4300-159e-4c97-abef-d8231568c702" providerId="ADAL" clId="{ECC88EA8-530B-4852-B85F-1697603A8594}" dt="2026-04-30T01:38:51.598" v="4974"/>
          <ac:spMkLst>
            <pc:docMk/>
            <pc:sldMk cId="2190286644" sldId="257"/>
            <ac:spMk id="5" creationId="{BCBA5A78-5F5B-6118-F83A-B696E7A1EEE9}"/>
          </ac:spMkLst>
        </pc:spChg>
        <pc:picChg chg="add mod ord">
          <ac:chgData name="Stephanie Boychuk" userId="c52f4300-159e-4c97-abef-d8231568c702" providerId="ADAL" clId="{ECC88EA8-530B-4852-B85F-1697603A8594}" dt="2026-04-30T01:39:04.471" v="4976" actId="167"/>
          <ac:picMkLst>
            <pc:docMk/>
            <pc:sldMk cId="2190286644" sldId="257"/>
            <ac:picMk id="4" creationId="{E701EA12-B930-73A7-773E-52FD45A858C8}"/>
          </ac:picMkLst>
        </pc:picChg>
      </pc:sldChg>
      <pc:sldChg chg="addSp delSp modSp mod chgLayout modNotesTx">
        <pc:chgData name="Stephanie Boychuk" userId="c52f4300-159e-4c97-abef-d8231568c702" providerId="ADAL" clId="{ECC88EA8-530B-4852-B85F-1697603A8594}" dt="2026-04-25T00:00:01.666" v="4027" actId="20577"/>
        <pc:sldMkLst>
          <pc:docMk/>
          <pc:sldMk cId="369851921" sldId="258"/>
        </pc:sldMkLst>
      </pc:sldChg>
      <pc:sldChg chg="addSp delSp modSp mod ord">
        <pc:chgData name="Stephanie Boychuk" userId="c52f4300-159e-4c97-abef-d8231568c702" providerId="ADAL" clId="{ECC88EA8-530B-4852-B85F-1697603A8594}" dt="2026-04-30T01:38:26.161" v="4969" actId="404"/>
        <pc:sldMkLst>
          <pc:docMk/>
          <pc:sldMk cId="1297431180" sldId="259"/>
        </pc:sldMkLst>
        <pc:spChg chg="mod">
          <ac:chgData name="Stephanie Boychuk" userId="c52f4300-159e-4c97-abef-d8231568c702" providerId="ADAL" clId="{ECC88EA8-530B-4852-B85F-1697603A8594}" dt="2026-04-30T01:38:26.161" v="4969" actId="404"/>
          <ac:spMkLst>
            <pc:docMk/>
            <pc:sldMk cId="1297431180" sldId="259"/>
            <ac:spMk id="2" creationId="{2B907634-45D4-49C7-B409-DA400410A4C8}"/>
          </ac:spMkLst>
        </pc:spChg>
        <pc:spChg chg="add mod ord">
          <ac:chgData name="Stephanie Boychuk" userId="c52f4300-159e-4c97-abef-d8231568c702" providerId="ADAL" clId="{ECC88EA8-530B-4852-B85F-1697603A8594}" dt="2026-04-30T01:23:45.666" v="4897" actId="167"/>
          <ac:spMkLst>
            <pc:docMk/>
            <pc:sldMk cId="1297431180" sldId="259"/>
            <ac:spMk id="5" creationId="{93A081EE-F69A-A30B-55C5-95149CB3DDD5}"/>
          </ac:spMkLst>
        </pc:spChg>
        <pc:spChg chg="mod">
          <ac:chgData name="Stephanie Boychuk" userId="c52f4300-159e-4c97-abef-d8231568c702" providerId="ADAL" clId="{ECC88EA8-530B-4852-B85F-1697603A8594}" dt="2026-04-30T01:37:19.399" v="4955" actId="14100"/>
          <ac:spMkLst>
            <pc:docMk/>
            <pc:sldMk cId="1297431180" sldId="259"/>
            <ac:spMk id="7" creationId="{711E2554-C56F-42D2-8596-38AFCE729395}"/>
          </ac:spMkLst>
        </pc:spChg>
        <pc:spChg chg="mod">
          <ac:chgData name="Stephanie Boychuk" userId="c52f4300-159e-4c97-abef-d8231568c702" providerId="ADAL" clId="{ECC88EA8-530B-4852-B85F-1697603A8594}" dt="2026-04-30T01:37:19.399" v="4955" actId="14100"/>
          <ac:spMkLst>
            <pc:docMk/>
            <pc:sldMk cId="1297431180" sldId="259"/>
            <ac:spMk id="9" creationId="{546F2026-E717-497F-922A-3A4F31BAED69}"/>
          </ac:spMkLst>
        </pc:spChg>
        <pc:spChg chg="mod">
          <ac:chgData name="Stephanie Boychuk" userId="c52f4300-159e-4c97-abef-d8231568c702" providerId="ADAL" clId="{ECC88EA8-530B-4852-B85F-1697603A8594}" dt="2026-04-30T01:37:19.399" v="4955" actId="14100"/>
          <ac:spMkLst>
            <pc:docMk/>
            <pc:sldMk cId="1297431180" sldId="259"/>
            <ac:spMk id="10" creationId="{93BBBE7A-A028-4C0C-8CA3-FD272179AA6B}"/>
          </ac:spMkLst>
        </pc:spChg>
        <pc:graphicFrameChg chg="mod ord modGraphic">
          <ac:chgData name="Stephanie Boychuk" userId="c52f4300-159e-4c97-abef-d8231568c702" providerId="ADAL" clId="{ECC88EA8-530B-4852-B85F-1697603A8594}" dt="2026-04-30T01:37:02.797" v="4953" actId="14100"/>
          <ac:graphicFrameMkLst>
            <pc:docMk/>
            <pc:sldMk cId="1297431180" sldId="259"/>
            <ac:graphicFrameMk id="3" creationId="{39317D80-0C96-4441-8E46-EAD80DE7B437}"/>
          </ac:graphicFrameMkLst>
        </pc:graphicFrameChg>
        <pc:picChg chg="add mod ord">
          <ac:chgData name="Stephanie Boychuk" userId="c52f4300-159e-4c97-abef-d8231568c702" providerId="ADAL" clId="{ECC88EA8-530B-4852-B85F-1697603A8594}" dt="2026-04-30T01:23:45.666" v="4897" actId="167"/>
          <ac:picMkLst>
            <pc:docMk/>
            <pc:sldMk cId="1297431180" sldId="259"/>
            <ac:picMk id="4" creationId="{C7CD03D9-B02C-2AF5-264B-82982B13E79F}"/>
          </ac:picMkLst>
        </pc:picChg>
        <pc:picChg chg="add mod ord modCrop">
          <ac:chgData name="Stephanie Boychuk" userId="c52f4300-159e-4c97-abef-d8231568c702" providerId="ADAL" clId="{ECC88EA8-530B-4852-B85F-1697603A8594}" dt="2026-04-30T01:37:09.410" v="4954" actId="1076"/>
          <ac:picMkLst>
            <pc:docMk/>
            <pc:sldMk cId="1297431180" sldId="259"/>
            <ac:picMk id="8" creationId="{A1EE7CE9-779F-71FC-6998-184391AE31EB}"/>
          </ac:picMkLst>
        </pc:picChg>
      </pc:sldChg>
      <pc:sldChg chg="addSp modSp mod modNotesTx">
        <pc:chgData name="Stephanie Boychuk" userId="c52f4300-159e-4c97-abef-d8231568c702" providerId="ADAL" clId="{ECC88EA8-530B-4852-B85F-1697603A8594}" dt="2026-04-30T01:53:12.666" v="5176" actId="255"/>
        <pc:sldMkLst>
          <pc:docMk/>
          <pc:sldMk cId="1957371021" sldId="260"/>
        </pc:sldMkLst>
        <pc:spChg chg="add mod ord">
          <ac:chgData name="Stephanie Boychuk" userId="c52f4300-159e-4c97-abef-d8231568c702" providerId="ADAL" clId="{ECC88EA8-530B-4852-B85F-1697603A8594}" dt="2026-04-30T01:40:09.194" v="5002" actId="167"/>
          <ac:spMkLst>
            <pc:docMk/>
            <pc:sldMk cId="1957371021" sldId="260"/>
            <ac:spMk id="4" creationId="{7F370E8E-42C8-011A-7F6F-B60144F1ADB9}"/>
          </ac:spMkLst>
        </pc:spChg>
        <pc:spChg chg="mod">
          <ac:chgData name="Stephanie Boychuk" userId="c52f4300-159e-4c97-abef-d8231568c702" providerId="ADAL" clId="{ECC88EA8-530B-4852-B85F-1697603A8594}" dt="2026-04-30T01:53:12.666" v="5176" actId="255"/>
          <ac:spMkLst>
            <pc:docMk/>
            <pc:sldMk cId="1957371021" sldId="260"/>
            <ac:spMk id="7" creationId="{7A914CCF-FEE1-4B65-9341-648C29A032F1}"/>
          </ac:spMkLst>
        </pc:spChg>
        <pc:picChg chg="add mod ord">
          <ac:chgData name="Stephanie Boychuk" userId="c52f4300-159e-4c97-abef-d8231568c702" providerId="ADAL" clId="{ECC88EA8-530B-4852-B85F-1697603A8594}" dt="2026-04-30T01:40:09.194" v="5002" actId="167"/>
          <ac:picMkLst>
            <pc:docMk/>
            <pc:sldMk cId="1957371021" sldId="260"/>
            <ac:picMk id="3" creationId="{47E7C123-44BA-7C61-F9EF-C8C8F3E59182}"/>
          </ac:picMkLst>
        </pc:picChg>
      </pc:sldChg>
      <pc:sldChg chg="addSp modSp mod modNotesTx">
        <pc:chgData name="Stephanie Boychuk" userId="c52f4300-159e-4c97-abef-d8231568c702" providerId="ADAL" clId="{ECC88EA8-530B-4852-B85F-1697603A8594}" dt="2026-04-30T01:54:17.302" v="5213" actId="20577"/>
        <pc:sldMkLst>
          <pc:docMk/>
          <pc:sldMk cId="1792327339" sldId="261"/>
        </pc:sldMkLst>
        <pc:spChg chg="add mod ord">
          <ac:chgData name="Stephanie Boychuk" userId="c52f4300-159e-4c97-abef-d8231568c702" providerId="ADAL" clId="{ECC88EA8-530B-4852-B85F-1697603A8594}" dt="2026-04-30T01:43:24.740" v="5037" actId="167"/>
          <ac:spMkLst>
            <pc:docMk/>
            <pc:sldMk cId="1792327339" sldId="261"/>
            <ac:spMk id="4" creationId="{D006DF38-390C-1D93-4922-99FA3A8CB2A7}"/>
          </ac:spMkLst>
        </pc:spChg>
        <pc:spChg chg="mod">
          <ac:chgData name="Stephanie Boychuk" userId="c52f4300-159e-4c97-abef-d8231568c702" providerId="ADAL" clId="{ECC88EA8-530B-4852-B85F-1697603A8594}" dt="2026-04-30T01:54:17.302" v="5213" actId="20577"/>
          <ac:spMkLst>
            <pc:docMk/>
            <pc:sldMk cId="1792327339" sldId="261"/>
            <ac:spMk id="7" creationId="{7A914CCF-FEE1-4B65-9341-648C29A032F1}"/>
          </ac:spMkLst>
        </pc:spChg>
        <pc:picChg chg="add mod ord">
          <ac:chgData name="Stephanie Boychuk" userId="c52f4300-159e-4c97-abef-d8231568c702" providerId="ADAL" clId="{ECC88EA8-530B-4852-B85F-1697603A8594}" dt="2026-04-30T01:43:24.740" v="5037" actId="167"/>
          <ac:picMkLst>
            <pc:docMk/>
            <pc:sldMk cId="1792327339" sldId="261"/>
            <ac:picMk id="3" creationId="{70BDBBFF-D206-CFDA-BBF2-E7791EBAEC86}"/>
          </ac:picMkLst>
        </pc:picChg>
      </pc:sldChg>
      <pc:sldChg chg="modSp del mod">
        <pc:chgData name="Stephanie Boychuk" userId="c52f4300-159e-4c97-abef-d8231568c702" providerId="ADAL" clId="{ECC88EA8-530B-4852-B85F-1697603A8594}" dt="2026-05-06T20:03:49.570" v="5614" actId="47"/>
        <pc:sldMkLst>
          <pc:docMk/>
          <pc:sldMk cId="898201469" sldId="262"/>
        </pc:sldMkLst>
      </pc:sldChg>
      <pc:sldChg chg="modSp del mod">
        <pc:chgData name="Stephanie Boychuk" userId="c52f4300-159e-4c97-abef-d8231568c702" providerId="ADAL" clId="{ECC88EA8-530B-4852-B85F-1697603A8594}" dt="2026-05-06T20:03:49.570" v="5614" actId="47"/>
        <pc:sldMkLst>
          <pc:docMk/>
          <pc:sldMk cId="3420720738" sldId="263"/>
        </pc:sldMkLst>
      </pc:sldChg>
      <pc:sldChg chg="del">
        <pc:chgData name="Stephanie Boychuk" userId="c52f4300-159e-4c97-abef-d8231568c702" providerId="ADAL" clId="{ECC88EA8-530B-4852-B85F-1697603A8594}" dt="2026-05-06T20:03:49.570" v="5614" actId="47"/>
        <pc:sldMkLst>
          <pc:docMk/>
          <pc:sldMk cId="456785682" sldId="264"/>
        </pc:sldMkLst>
      </pc:sldChg>
      <pc:sldChg chg="addSp modSp mod modNotesTx">
        <pc:chgData name="Stephanie Boychuk" userId="c52f4300-159e-4c97-abef-d8231568c702" providerId="ADAL" clId="{ECC88EA8-530B-4852-B85F-1697603A8594}" dt="2026-04-30T01:48:16.457" v="5088" actId="167"/>
        <pc:sldMkLst>
          <pc:docMk/>
          <pc:sldMk cId="2648967755" sldId="265"/>
        </pc:sldMkLst>
        <pc:spChg chg="add mod">
          <ac:chgData name="Stephanie Boychuk" userId="c52f4300-159e-4c97-abef-d8231568c702" providerId="ADAL" clId="{ECC88EA8-530B-4852-B85F-1697603A8594}" dt="2026-04-30T01:48:12.386" v="5087"/>
          <ac:spMkLst>
            <pc:docMk/>
            <pc:sldMk cId="2648967755" sldId="265"/>
            <ac:spMk id="5" creationId="{3F0BCAAF-6EDE-0074-695F-9A5E1190A02E}"/>
          </ac:spMkLst>
        </pc:spChg>
        <pc:picChg chg="add mod ord">
          <ac:chgData name="Stephanie Boychuk" userId="c52f4300-159e-4c97-abef-d8231568c702" providerId="ADAL" clId="{ECC88EA8-530B-4852-B85F-1697603A8594}" dt="2026-04-30T01:48:16.457" v="5088" actId="167"/>
          <ac:picMkLst>
            <pc:docMk/>
            <pc:sldMk cId="2648967755" sldId="265"/>
            <ac:picMk id="4" creationId="{20F0B7A2-BA35-BEB3-E8B1-07EFFEA1708B}"/>
          </ac:picMkLst>
        </pc:picChg>
      </pc:sldChg>
      <pc:sldChg chg="addSp modSp mod modNotesTx">
        <pc:chgData name="Stephanie Boychuk" userId="c52f4300-159e-4c97-abef-d8231568c702" providerId="ADAL" clId="{ECC88EA8-530B-4852-B85F-1697603A8594}" dt="2026-04-30T01:57:34.753" v="5544" actId="255"/>
        <pc:sldMkLst>
          <pc:docMk/>
          <pc:sldMk cId="2358710387" sldId="266"/>
        </pc:sldMkLst>
        <pc:spChg chg="mod">
          <ac:chgData name="Stephanie Boychuk" userId="c52f4300-159e-4c97-abef-d8231568c702" providerId="ADAL" clId="{ECC88EA8-530B-4852-B85F-1697603A8594}" dt="2026-04-30T01:57:34.753" v="5544" actId="255"/>
          <ac:spMkLst>
            <pc:docMk/>
            <pc:sldMk cId="2358710387" sldId="266"/>
            <ac:spMk id="3" creationId="{DCC6EB4F-77FF-4DBC-B00A-EF21CC205F2A}"/>
          </ac:spMkLst>
        </pc:spChg>
        <pc:spChg chg="add mod ord">
          <ac:chgData name="Stephanie Boychuk" userId="c52f4300-159e-4c97-abef-d8231568c702" providerId="ADAL" clId="{ECC88EA8-530B-4852-B85F-1697603A8594}" dt="2026-04-30T01:48:36.838" v="5090" actId="167"/>
          <ac:spMkLst>
            <pc:docMk/>
            <pc:sldMk cId="2358710387" sldId="266"/>
            <ac:spMk id="5" creationId="{0DA736DC-94CF-04C5-A655-22F4AB253774}"/>
          </ac:spMkLst>
        </pc:spChg>
        <pc:picChg chg="add mod ord">
          <ac:chgData name="Stephanie Boychuk" userId="c52f4300-159e-4c97-abef-d8231568c702" providerId="ADAL" clId="{ECC88EA8-530B-4852-B85F-1697603A8594}" dt="2026-04-30T01:48:36.838" v="5090" actId="167"/>
          <ac:picMkLst>
            <pc:docMk/>
            <pc:sldMk cId="2358710387" sldId="266"/>
            <ac:picMk id="4" creationId="{B6E97FA2-F20D-5DD2-B173-D6862666B139}"/>
          </ac:picMkLst>
        </pc:picChg>
      </pc:sldChg>
      <pc:sldChg chg="addSp delSp modSp new mod ord chgLayout modNotesTx">
        <pc:chgData name="Stephanie Boychuk" userId="c52f4300-159e-4c97-abef-d8231568c702" providerId="ADAL" clId="{ECC88EA8-530B-4852-B85F-1697603A8594}" dt="2026-04-30T01:38:15.110" v="4966" actId="404"/>
        <pc:sldMkLst>
          <pc:docMk/>
          <pc:sldMk cId="1099280474" sldId="268"/>
        </pc:sldMkLst>
        <pc:spChg chg="mod ord">
          <ac:chgData name="Stephanie Boychuk" userId="c52f4300-159e-4c97-abef-d8231568c702" providerId="ADAL" clId="{ECC88EA8-530B-4852-B85F-1697603A8594}" dt="2026-04-30T01:38:15.110" v="4966" actId="404"/>
          <ac:spMkLst>
            <pc:docMk/>
            <pc:sldMk cId="1099280474" sldId="268"/>
            <ac:spMk id="2" creationId="{EF85B744-79B2-12FF-CA7E-DAAF6FF58649}"/>
          </ac:spMkLst>
        </pc:spChg>
        <pc:spChg chg="mod ord">
          <ac:chgData name="Stephanie Boychuk" userId="c52f4300-159e-4c97-abef-d8231568c702" providerId="ADAL" clId="{ECC88EA8-530B-4852-B85F-1697603A8594}" dt="2026-04-30T01:35:32.935" v="4937" actId="255"/>
          <ac:spMkLst>
            <pc:docMk/>
            <pc:sldMk cId="1099280474" sldId="268"/>
            <ac:spMk id="3" creationId="{2BE8E316-14F1-6C66-AEA2-22ECAA766AB6}"/>
          </ac:spMkLst>
        </pc:spChg>
        <pc:spChg chg="add mod">
          <ac:chgData name="Stephanie Boychuk" userId="c52f4300-159e-4c97-abef-d8231568c702" providerId="ADAL" clId="{ECC88EA8-530B-4852-B85F-1697603A8594}" dt="2026-04-30T01:10:47.628" v="4522"/>
          <ac:spMkLst>
            <pc:docMk/>
            <pc:sldMk cId="1099280474" sldId="268"/>
            <ac:spMk id="5" creationId="{F5F1454D-4C59-B1D1-F51C-69BF1BF51D7F}"/>
          </ac:spMkLst>
        </pc:spChg>
        <pc:spChg chg="add mod">
          <ac:chgData name="Stephanie Boychuk" userId="c52f4300-159e-4c97-abef-d8231568c702" providerId="ADAL" clId="{ECC88EA8-530B-4852-B85F-1697603A8594}" dt="2026-04-30T01:35:43.461" v="4946" actId="20577"/>
          <ac:spMkLst>
            <pc:docMk/>
            <pc:sldMk cId="1099280474" sldId="268"/>
            <ac:spMk id="10" creationId="{DD2D03D8-744B-5114-298A-3BE6CEEAC5C8}"/>
          </ac:spMkLst>
        </pc:spChg>
        <pc:picChg chg="add mod ord">
          <ac:chgData name="Stephanie Boychuk" userId="c52f4300-159e-4c97-abef-d8231568c702" providerId="ADAL" clId="{ECC88EA8-530B-4852-B85F-1697603A8594}" dt="2026-04-30T01:14:31.834" v="4582" actId="29295"/>
          <ac:picMkLst>
            <pc:docMk/>
            <pc:sldMk cId="1099280474" sldId="268"/>
            <ac:picMk id="4" creationId="{3F3384FF-7960-2E34-D3CE-0E3220B49048}"/>
          </ac:picMkLst>
        </pc:picChg>
      </pc:sldChg>
      <pc:sldChg chg="addSp modSp new mod ord setBg addAnim modAnim setClrOvrMap modNotesTx">
        <pc:chgData name="Stephanie Boychuk" userId="c52f4300-159e-4c97-abef-d8231568c702" providerId="ADAL" clId="{ECC88EA8-530B-4852-B85F-1697603A8594}" dt="2026-04-30T01:47:46.475" v="5086" actId="255"/>
        <pc:sldMkLst>
          <pc:docMk/>
          <pc:sldMk cId="4068020832" sldId="269"/>
        </pc:sldMkLst>
        <pc:spChg chg="mod">
          <ac:chgData name="Stephanie Boychuk" userId="c52f4300-159e-4c97-abef-d8231568c702" providerId="ADAL" clId="{ECC88EA8-530B-4852-B85F-1697603A8594}" dt="2026-04-30T01:09:43.214" v="4512"/>
          <ac:spMkLst>
            <pc:docMk/>
            <pc:sldMk cId="4068020832" sldId="269"/>
            <ac:spMk id="2" creationId="{10C28874-D1B6-17DB-54F5-ED8AC5342B8D}"/>
          </ac:spMkLst>
        </pc:spChg>
        <pc:spChg chg="mod">
          <ac:chgData name="Stephanie Boychuk" userId="c52f4300-159e-4c97-abef-d8231568c702" providerId="ADAL" clId="{ECC88EA8-530B-4852-B85F-1697603A8594}" dt="2026-04-30T01:47:46.475" v="5086" actId="255"/>
          <ac:spMkLst>
            <pc:docMk/>
            <pc:sldMk cId="4068020832" sldId="269"/>
            <ac:spMk id="3" creationId="{290A9850-DD0F-7625-601B-0A2EC109B00E}"/>
          </ac:spMkLst>
        </pc:spChg>
        <pc:spChg chg="add">
          <ac:chgData name="Stephanie Boychuk" userId="c52f4300-159e-4c97-abef-d8231568c702" providerId="ADAL" clId="{ECC88EA8-530B-4852-B85F-1697603A8594}" dt="2026-04-30T01:06:26.354" v="4497" actId="26606"/>
          <ac:spMkLst>
            <pc:docMk/>
            <pc:sldMk cId="4068020832" sldId="269"/>
            <ac:spMk id="10" creationId="{71B2258F-86CA-4D4D-8270-BC05FCDEBFB3}"/>
          </ac:spMkLst>
        </pc:spChg>
        <pc:picChg chg="add mod ord">
          <ac:chgData name="Stephanie Boychuk" userId="c52f4300-159e-4c97-abef-d8231568c702" providerId="ADAL" clId="{ECC88EA8-530B-4852-B85F-1697603A8594}" dt="2026-04-30T01:06:26.354" v="4497" actId="26606"/>
          <ac:picMkLst>
            <pc:docMk/>
            <pc:sldMk cId="4068020832" sldId="269"/>
            <ac:picMk id="5" creationId="{467D0EBF-53F3-E804-BF31-E4D28ABB4DEB}"/>
          </ac:picMkLst>
        </pc:picChg>
      </pc:sldChg>
      <pc:sldChg chg="addSp delSp modSp new mod setBg setClrOvrMap">
        <pc:chgData name="Stephanie Boychuk" userId="c52f4300-159e-4c97-abef-d8231568c702" providerId="ADAL" clId="{ECC88EA8-530B-4852-B85F-1697603A8594}" dt="2026-04-30T02:03:19.112" v="5613" actId="20577"/>
        <pc:sldMkLst>
          <pc:docMk/>
          <pc:sldMk cId="4028947479" sldId="270"/>
        </pc:sldMkLst>
        <pc:spChg chg="mod">
          <ac:chgData name="Stephanie Boychuk" userId="c52f4300-159e-4c97-abef-d8231568c702" providerId="ADAL" clId="{ECC88EA8-530B-4852-B85F-1697603A8594}" dt="2026-04-30T01:38:11.213" v="4964" actId="404"/>
          <ac:spMkLst>
            <pc:docMk/>
            <pc:sldMk cId="4028947479" sldId="270"/>
            <ac:spMk id="2" creationId="{977C5A45-00B1-4E85-6FB6-3C80AF50ABDE}"/>
          </ac:spMkLst>
        </pc:spChg>
        <pc:spChg chg="mod">
          <ac:chgData name="Stephanie Boychuk" userId="c52f4300-159e-4c97-abef-d8231568c702" providerId="ADAL" clId="{ECC88EA8-530B-4852-B85F-1697603A8594}" dt="2026-04-30T02:03:19.112" v="5613" actId="20577"/>
          <ac:spMkLst>
            <pc:docMk/>
            <pc:sldMk cId="4028947479" sldId="270"/>
            <ac:spMk id="3" creationId="{A13E95EB-A899-947F-3DEB-CBBFB4BEFFA2}"/>
          </ac:spMkLst>
        </pc:spChg>
        <pc:spChg chg="add mod">
          <ac:chgData name="Stephanie Boychuk" userId="c52f4300-159e-4c97-abef-d8231568c702" providerId="ADAL" clId="{ECC88EA8-530B-4852-B85F-1697603A8594}" dt="2026-04-30T01:09:20.063" v="4508" actId="26606"/>
          <ac:spMkLst>
            <pc:docMk/>
            <pc:sldMk cId="4028947479" sldId="270"/>
            <ac:spMk id="7" creationId="{B20BCE34-20B2-1438-BB18-1624018F3E2C}"/>
          </ac:spMkLst>
        </pc:spChg>
        <pc:spChg chg="add">
          <ac:chgData name="Stephanie Boychuk" userId="c52f4300-159e-4c97-abef-d8231568c702" providerId="ADAL" clId="{ECC88EA8-530B-4852-B85F-1697603A8594}" dt="2026-04-30T01:09:20.063" v="4508" actId="26606"/>
          <ac:spMkLst>
            <pc:docMk/>
            <pc:sldMk cId="4028947479" sldId="270"/>
            <ac:spMk id="12" creationId="{9228552E-C8B1-4A80-8448-0787CE0FC704}"/>
          </ac:spMkLst>
        </pc:spChg>
        <pc:picChg chg="add mod ord">
          <ac:chgData name="Stephanie Boychuk" userId="c52f4300-159e-4c97-abef-d8231568c702" providerId="ADAL" clId="{ECC88EA8-530B-4852-B85F-1697603A8594}" dt="2026-04-30T01:09:20.063" v="4508" actId="26606"/>
          <ac:picMkLst>
            <pc:docMk/>
            <pc:sldMk cId="4028947479" sldId="270"/>
            <ac:picMk id="6" creationId="{49212D1E-A15C-D984-DDDB-0AB9C09A664A}"/>
          </ac:picMkLst>
        </pc:picChg>
      </pc:sldChg>
      <pc:sldChg chg="addSp delSp modSp new mod ord modNotesTx">
        <pc:chgData name="Stephanie Boychuk" userId="c52f4300-159e-4c97-abef-d8231568c702" providerId="ADAL" clId="{ECC88EA8-530B-4852-B85F-1697603A8594}" dt="2026-04-30T01:38:20.626" v="4967" actId="404"/>
        <pc:sldMkLst>
          <pc:docMk/>
          <pc:sldMk cId="1399946381" sldId="271"/>
        </pc:sldMkLst>
        <pc:spChg chg="mod">
          <ac:chgData name="Stephanie Boychuk" userId="c52f4300-159e-4c97-abef-d8231568c702" providerId="ADAL" clId="{ECC88EA8-530B-4852-B85F-1697603A8594}" dt="2026-04-30T01:38:20.626" v="4967" actId="404"/>
          <ac:spMkLst>
            <pc:docMk/>
            <pc:sldMk cId="1399946381" sldId="271"/>
            <ac:spMk id="2" creationId="{33241B78-7741-52B6-FB2C-211DB1A496BF}"/>
          </ac:spMkLst>
        </pc:spChg>
        <pc:spChg chg="mod">
          <ac:chgData name="Stephanie Boychuk" userId="c52f4300-159e-4c97-abef-d8231568c702" providerId="ADAL" clId="{ECC88EA8-530B-4852-B85F-1697603A8594}" dt="2026-04-30T01:23:16.553" v="4891" actId="403"/>
          <ac:spMkLst>
            <pc:docMk/>
            <pc:sldMk cId="1399946381" sldId="271"/>
            <ac:spMk id="3" creationId="{EF86DC57-B75B-A6D4-D2F5-AE46BB08C5CA}"/>
          </ac:spMkLst>
        </pc:spChg>
        <pc:spChg chg="add mod ord">
          <ac:chgData name="Stephanie Boychuk" userId="c52f4300-159e-4c97-abef-d8231568c702" providerId="ADAL" clId="{ECC88EA8-530B-4852-B85F-1697603A8594}" dt="2026-04-30T01:15:35.572" v="4589" actId="167"/>
          <ac:spMkLst>
            <pc:docMk/>
            <pc:sldMk cId="1399946381" sldId="271"/>
            <ac:spMk id="5" creationId="{BB317E71-AB16-9257-F07D-280CD5F48ECD}"/>
          </ac:spMkLst>
        </pc:spChg>
        <pc:spChg chg="add mod">
          <ac:chgData name="Stephanie Boychuk" userId="c52f4300-159e-4c97-abef-d8231568c702" providerId="ADAL" clId="{ECC88EA8-530B-4852-B85F-1697603A8594}" dt="2026-04-24T23:32:16.026" v="2507" actId="1076"/>
          <ac:spMkLst>
            <pc:docMk/>
            <pc:sldMk cId="1399946381" sldId="271"/>
            <ac:spMk id="6" creationId="{718E9906-8816-FB8B-E63E-ACE112FB9CFE}"/>
          </ac:spMkLst>
        </pc:spChg>
        <pc:picChg chg="add mod ord">
          <ac:chgData name="Stephanie Boychuk" userId="c52f4300-159e-4c97-abef-d8231568c702" providerId="ADAL" clId="{ECC88EA8-530B-4852-B85F-1697603A8594}" dt="2026-04-30T01:15:35.572" v="4589" actId="167"/>
          <ac:picMkLst>
            <pc:docMk/>
            <pc:sldMk cId="1399946381" sldId="271"/>
            <ac:picMk id="4" creationId="{2F2F99D2-8555-3B6B-5915-1E17351CBD4F}"/>
          </ac:picMkLst>
        </pc:picChg>
        <pc:picChg chg="add mod">
          <ac:chgData name="Stephanie Boychuk" userId="c52f4300-159e-4c97-abef-d8231568c702" providerId="ADAL" clId="{ECC88EA8-530B-4852-B85F-1697603A8594}" dt="2026-04-30T01:36:17.408" v="4949" actId="1076"/>
          <ac:picMkLst>
            <pc:docMk/>
            <pc:sldMk cId="1399946381" sldId="271"/>
            <ac:picMk id="8" creationId="{81E81E5B-344D-C3FE-2AE7-F8624753FDBC}"/>
          </ac:picMkLst>
        </pc:picChg>
      </pc:sldChg>
      <pc:sldChg chg="addSp modSp add mod modNotesTx">
        <pc:chgData name="Stephanie Boychuk" userId="c52f4300-159e-4c97-abef-d8231568c702" providerId="ADAL" clId="{ECC88EA8-530B-4852-B85F-1697603A8594}" dt="2026-04-30T01:52:29.049" v="5154" actId="20577"/>
        <pc:sldMkLst>
          <pc:docMk/>
          <pc:sldMk cId="3005931279" sldId="272"/>
        </pc:sldMkLst>
        <pc:spChg chg="mod">
          <ac:chgData name="Stephanie Boychuk" userId="c52f4300-159e-4c97-abef-d8231568c702" providerId="ADAL" clId="{ECC88EA8-530B-4852-B85F-1697603A8594}" dt="2026-04-30T01:34:35.253" v="4928" actId="27636"/>
          <ac:spMkLst>
            <pc:docMk/>
            <pc:sldMk cId="3005931279" sldId="272"/>
            <ac:spMk id="2" creationId="{9B0CF373-2035-A6BE-DCF5-0B39711C79C6}"/>
          </ac:spMkLst>
        </pc:spChg>
        <pc:spChg chg="add mod">
          <ac:chgData name="Stephanie Boychuk" userId="c52f4300-159e-4c97-abef-d8231568c702" providerId="ADAL" clId="{ECC88EA8-530B-4852-B85F-1697603A8594}" dt="2026-04-30T01:38:58.395" v="4975"/>
          <ac:spMkLst>
            <pc:docMk/>
            <pc:sldMk cId="3005931279" sldId="272"/>
            <ac:spMk id="4" creationId="{3E73A02B-9214-6F9F-97D1-7A4B8892C8DA}"/>
          </ac:spMkLst>
        </pc:spChg>
        <pc:spChg chg="mod">
          <ac:chgData name="Stephanie Boychuk" userId="c52f4300-159e-4c97-abef-d8231568c702" providerId="ADAL" clId="{ECC88EA8-530B-4852-B85F-1697603A8594}" dt="2026-04-30T01:52:29.049" v="5154" actId="20577"/>
          <ac:spMkLst>
            <pc:docMk/>
            <pc:sldMk cId="3005931279" sldId="272"/>
            <ac:spMk id="7" creationId="{791B30E4-FD29-CBD5-22F8-C80EC7638A95}"/>
          </ac:spMkLst>
        </pc:spChg>
        <pc:picChg chg="add mod ord">
          <ac:chgData name="Stephanie Boychuk" userId="c52f4300-159e-4c97-abef-d8231568c702" providerId="ADAL" clId="{ECC88EA8-530B-4852-B85F-1697603A8594}" dt="2026-04-30T01:39:08.682" v="4977" actId="167"/>
          <ac:picMkLst>
            <pc:docMk/>
            <pc:sldMk cId="3005931279" sldId="272"/>
            <ac:picMk id="3" creationId="{47D30EC6-54EF-1FEA-E10B-288166AC8BB1}"/>
          </ac:picMkLst>
        </pc:picChg>
      </pc:sldChg>
      <pc:sldChg chg="addSp delSp modSp new mod modClrScheme chgLayout">
        <pc:chgData name="Stephanie Boychuk" userId="c52f4300-159e-4c97-abef-d8231568c702" providerId="ADAL" clId="{ECC88EA8-530B-4852-B85F-1697603A8594}" dt="2026-04-30T01:38:30.707" v="4971" actId="404"/>
        <pc:sldMkLst>
          <pc:docMk/>
          <pc:sldMk cId="3828850872" sldId="273"/>
        </pc:sldMkLst>
        <pc:spChg chg="mod ord">
          <ac:chgData name="Stephanie Boychuk" userId="c52f4300-159e-4c97-abef-d8231568c702" providerId="ADAL" clId="{ECC88EA8-530B-4852-B85F-1697603A8594}" dt="2026-04-30T01:38:30.707" v="4971" actId="404"/>
          <ac:spMkLst>
            <pc:docMk/>
            <pc:sldMk cId="3828850872" sldId="273"/>
            <ac:spMk id="2" creationId="{4E1DC4EA-1D9E-9478-B8F0-12D3D5272CCE}"/>
          </ac:spMkLst>
        </pc:spChg>
      </pc:sldChg>
      <pc:sldChg chg="modSp mod">
        <pc:chgData name="Stephanie Boychuk" userId="c52f4300-159e-4c97-abef-d8231568c702" providerId="ADAL" clId="{ECC88EA8-530B-4852-B85F-1697603A8594}" dt="2026-04-30T01:38:35.248" v="4973" actId="404"/>
        <pc:sldMkLst>
          <pc:docMk/>
          <pc:sldMk cId="150912362" sldId="274"/>
        </pc:sldMkLst>
        <pc:spChg chg="mod">
          <ac:chgData name="Stephanie Boychuk" userId="c52f4300-159e-4c97-abef-d8231568c702" providerId="ADAL" clId="{ECC88EA8-530B-4852-B85F-1697603A8594}" dt="2026-04-30T01:38:35.248" v="4973" actId="404"/>
          <ac:spMkLst>
            <pc:docMk/>
            <pc:sldMk cId="150912362" sldId="274"/>
            <ac:spMk id="2" creationId="{43A5DD59-9049-A58D-5F6A-0105F09A5FA4}"/>
          </ac:spMkLst>
        </pc:spChg>
      </pc:sldChg>
      <pc:sldChg chg="addSp modSp mod setBg setClrOvrMap">
        <pc:chgData name="Stephanie Boychuk" userId="c52f4300-159e-4c97-abef-d8231568c702" providerId="ADAL" clId="{ECC88EA8-530B-4852-B85F-1697603A8594}" dt="2026-04-30T01:47:36.229" v="5085" actId="255"/>
        <pc:sldMkLst>
          <pc:docMk/>
          <pc:sldMk cId="2055687280" sldId="275"/>
        </pc:sldMkLst>
        <pc:spChg chg="mod">
          <ac:chgData name="Stephanie Boychuk" userId="c52f4300-159e-4c97-abef-d8231568c702" providerId="ADAL" clId="{ECC88EA8-530B-4852-B85F-1697603A8594}" dt="2026-04-30T01:15:01.675" v="4585"/>
          <ac:spMkLst>
            <pc:docMk/>
            <pc:sldMk cId="2055687280" sldId="275"/>
            <ac:spMk id="2" creationId="{EA7DB63B-6DBB-BF15-6482-CAC28E18AD8B}"/>
          </ac:spMkLst>
        </pc:spChg>
        <pc:spChg chg="mod">
          <ac:chgData name="Stephanie Boychuk" userId="c52f4300-159e-4c97-abef-d8231568c702" providerId="ADAL" clId="{ECC88EA8-530B-4852-B85F-1697603A8594}" dt="2026-04-30T01:47:36.229" v="5085" actId="255"/>
          <ac:spMkLst>
            <pc:docMk/>
            <pc:sldMk cId="2055687280" sldId="275"/>
            <ac:spMk id="3" creationId="{D7CD2E20-25ED-12A9-3656-996B47A6E763}"/>
          </ac:spMkLst>
        </pc:spChg>
        <pc:spChg chg="add">
          <ac:chgData name="Stephanie Boychuk" userId="c52f4300-159e-4c97-abef-d8231568c702" providerId="ADAL" clId="{ECC88EA8-530B-4852-B85F-1697603A8594}" dt="2026-04-30T01:14:52.622" v="4584" actId="26606"/>
          <ac:spMkLst>
            <pc:docMk/>
            <pc:sldMk cId="2055687280" sldId="275"/>
            <ac:spMk id="9" creationId="{71B2258F-86CA-4D4D-8270-BC05FCDEBFB3}"/>
          </ac:spMkLst>
        </pc:spChg>
        <pc:picChg chg="add mod ord">
          <ac:chgData name="Stephanie Boychuk" userId="c52f4300-159e-4c97-abef-d8231568c702" providerId="ADAL" clId="{ECC88EA8-530B-4852-B85F-1697603A8594}" dt="2026-04-30T01:14:52.622" v="4584" actId="26606"/>
          <ac:picMkLst>
            <pc:docMk/>
            <pc:sldMk cId="2055687280" sldId="275"/>
            <ac:picMk id="4" creationId="{EA9D25CB-1F14-3798-2333-A609F1D4CD1D}"/>
          </ac:picMkLst>
        </pc:picChg>
      </pc:sldChg>
      <pc:sldChg chg="addSp modSp mod setBg setClrOvrMap">
        <pc:chgData name="Stephanie Boychuk" userId="c52f4300-159e-4c97-abef-d8231568c702" providerId="ADAL" clId="{ECC88EA8-530B-4852-B85F-1697603A8594}" dt="2026-04-30T01:47:22.177" v="5083"/>
        <pc:sldMkLst>
          <pc:docMk/>
          <pc:sldMk cId="1226887872" sldId="276"/>
        </pc:sldMkLst>
        <pc:spChg chg="mod">
          <ac:chgData name="Stephanie Boychuk" userId="c52f4300-159e-4c97-abef-d8231568c702" providerId="ADAL" clId="{ECC88EA8-530B-4852-B85F-1697603A8594}" dt="2026-04-30T01:47:18.366" v="5082" actId="113"/>
          <ac:spMkLst>
            <pc:docMk/>
            <pc:sldMk cId="1226887872" sldId="276"/>
            <ac:spMk id="2" creationId="{F8239198-C544-43E1-3749-A2AD87FEA835}"/>
          </ac:spMkLst>
        </pc:spChg>
        <pc:spChg chg="mod">
          <ac:chgData name="Stephanie Boychuk" userId="c52f4300-159e-4c97-abef-d8231568c702" providerId="ADAL" clId="{ECC88EA8-530B-4852-B85F-1697603A8594}" dt="2026-04-30T01:47:22.177" v="5083"/>
          <ac:spMkLst>
            <pc:docMk/>
            <pc:sldMk cId="1226887872" sldId="276"/>
            <ac:spMk id="3" creationId="{2DFE0511-615E-6656-ABCB-B693E2BE6EA1}"/>
          </ac:spMkLst>
        </pc:spChg>
        <pc:spChg chg="add">
          <ac:chgData name="Stephanie Boychuk" userId="c52f4300-159e-4c97-abef-d8231568c702" providerId="ADAL" clId="{ECC88EA8-530B-4852-B85F-1697603A8594}" dt="2026-04-30T01:46:57.030" v="5076" actId="26606"/>
          <ac:spMkLst>
            <pc:docMk/>
            <pc:sldMk cId="1226887872" sldId="276"/>
            <ac:spMk id="9" creationId="{71B2258F-86CA-4D4D-8270-BC05FCDEBFB3}"/>
          </ac:spMkLst>
        </pc:spChg>
        <pc:picChg chg="add mod ord">
          <ac:chgData name="Stephanie Boychuk" userId="c52f4300-159e-4c97-abef-d8231568c702" providerId="ADAL" clId="{ECC88EA8-530B-4852-B85F-1697603A8594}" dt="2026-04-30T01:46:57.030" v="5076" actId="26606"/>
          <ac:picMkLst>
            <pc:docMk/>
            <pc:sldMk cId="1226887872" sldId="276"/>
            <ac:picMk id="4" creationId="{5771532F-469F-4E0A-8A96-FF106EC2D6A8}"/>
          </ac:picMkLst>
        </pc:picChg>
      </pc:sldChg>
      <pc:sldChg chg="add del ord">
        <pc:chgData name="Stephanie Boychuk" userId="c52f4300-159e-4c97-abef-d8231568c702" providerId="ADAL" clId="{ECC88EA8-530B-4852-B85F-1697603A8594}" dt="2026-04-30T01:58:45.429" v="5567"/>
        <pc:sldMkLst>
          <pc:docMk/>
          <pc:sldMk cId="453155915" sldId="277"/>
        </pc:sldMkLst>
      </pc:sldChg>
      <pc:sldChg chg="addSp delSp modSp add del mod modAnim">
        <pc:chgData name="Stephanie Boychuk" userId="c52f4300-159e-4c97-abef-d8231568c702" providerId="ADAL" clId="{ECC88EA8-530B-4852-B85F-1697603A8594}" dt="2026-04-30T02:02:26.594" v="5612" actId="478"/>
        <pc:sldMkLst>
          <pc:docMk/>
          <pc:sldMk cId="2652703117" sldId="277"/>
        </pc:sldMkLst>
        <pc:spChg chg="mod">
          <ac:chgData name="Stephanie Boychuk" userId="c52f4300-159e-4c97-abef-d8231568c702" providerId="ADAL" clId="{ECC88EA8-530B-4852-B85F-1697603A8594}" dt="2026-04-30T02:01:30.210" v="5608" actId="21"/>
          <ac:spMkLst>
            <pc:docMk/>
            <pc:sldMk cId="2652703117" sldId="277"/>
            <ac:spMk id="6" creationId="{EB85448A-27B5-4F97-F44E-3CF4913DC6EA}"/>
          </ac:spMkLst>
        </pc:spChg>
        <pc:spChg chg="add mod ord">
          <ac:chgData name="Stephanie Boychuk" userId="c52f4300-159e-4c97-abef-d8231568c702" providerId="ADAL" clId="{ECC88EA8-530B-4852-B85F-1697603A8594}" dt="2026-04-30T01:57:56.136" v="5546" actId="167"/>
          <ac:spMkLst>
            <pc:docMk/>
            <pc:sldMk cId="2652703117" sldId="277"/>
            <ac:spMk id="7" creationId="{B134206E-D524-B216-C637-D8EF2ADC0385}"/>
          </ac:spMkLst>
        </pc:spChg>
        <pc:picChg chg="add mod ord">
          <ac:chgData name="Stephanie Boychuk" userId="c52f4300-159e-4c97-abef-d8231568c702" providerId="ADAL" clId="{ECC88EA8-530B-4852-B85F-1697603A8594}" dt="2026-04-30T02:01:18.192" v="5606" actId="1076"/>
          <ac:picMkLst>
            <pc:docMk/>
            <pc:sldMk cId="2652703117" sldId="277"/>
            <ac:picMk id="4" creationId="{238FE036-567B-DFE5-17AC-CD31001141F6}"/>
          </ac:picMkLst>
        </pc:picChg>
      </pc:sldChg>
      <pc:sldChg chg="addSp delSp modSp add mod modAnim chgLayout">
        <pc:chgData name="Stephanie Boychuk" userId="c52f4300-159e-4c97-abef-d8231568c702" providerId="ADAL" clId="{ECC88EA8-530B-4852-B85F-1697603A8594}" dt="2026-04-30T02:01:04.960" v="5602" actId="14100"/>
        <pc:sldMkLst>
          <pc:docMk/>
          <pc:sldMk cId="2944127555" sldId="278"/>
        </pc:sldMkLst>
        <pc:spChg chg="mod ord">
          <ac:chgData name="Stephanie Boychuk" userId="c52f4300-159e-4c97-abef-d8231568c702" providerId="ADAL" clId="{ECC88EA8-530B-4852-B85F-1697603A8594}" dt="2026-04-30T01:59:29.982" v="5584" actId="6264"/>
          <ac:spMkLst>
            <pc:docMk/>
            <pc:sldMk cId="2944127555" sldId="278"/>
            <ac:spMk id="2" creationId="{7582E6D6-5E79-30C8-477B-B5F22D72AFA9}"/>
          </ac:spMkLst>
        </pc:spChg>
        <pc:spChg chg="mod ord">
          <ac:chgData name="Stephanie Boychuk" userId="c52f4300-159e-4c97-abef-d8231568c702" providerId="ADAL" clId="{ECC88EA8-530B-4852-B85F-1697603A8594}" dt="2026-04-30T02:01:04.960" v="5602" actId="14100"/>
          <ac:spMkLst>
            <pc:docMk/>
            <pc:sldMk cId="2944127555" sldId="278"/>
            <ac:spMk id="3" creationId="{24E768DE-678F-E622-893F-066063427A18}"/>
          </ac:spMkLst>
        </pc:spChg>
        <pc:spChg chg="add mod">
          <ac:chgData name="Stephanie Boychuk" userId="c52f4300-159e-4c97-abef-d8231568c702" providerId="ADAL" clId="{ECC88EA8-530B-4852-B85F-1697603A8594}" dt="2026-04-30T02:00:52.210" v="5600" actId="1076"/>
          <ac:spMkLst>
            <pc:docMk/>
            <pc:sldMk cId="2944127555" sldId="278"/>
            <ac:spMk id="10" creationId="{8C7DBD9F-956E-0DD4-4276-BC757B97FEE8}"/>
          </ac:spMkLst>
        </pc:spChg>
        <pc:picChg chg="mod">
          <ac:chgData name="Stephanie Boychuk" userId="c52f4300-159e-4c97-abef-d8231568c702" providerId="ADAL" clId="{ECC88EA8-530B-4852-B85F-1697603A8594}" dt="2026-04-30T02:00:28.149" v="5597" actId="1076"/>
          <ac:picMkLst>
            <pc:docMk/>
            <pc:sldMk cId="2944127555" sldId="278"/>
            <ac:picMk id="5" creationId="{3A4557CA-C01B-9304-0D2B-C627EF6DDB39}"/>
          </ac:picMkLst>
        </pc:picChg>
        <pc:picChg chg="add mod">
          <ac:chgData name="Stephanie Boychuk" userId="c52f4300-159e-4c97-abef-d8231568c702" providerId="ADAL" clId="{ECC88EA8-530B-4852-B85F-1697603A8594}" dt="2026-04-30T02:00:11.258" v="5592" actId="14100"/>
          <ac:picMkLst>
            <pc:docMk/>
            <pc:sldMk cId="2944127555" sldId="278"/>
            <ac:picMk id="1025" creationId="{1CEEC0CF-7348-EA57-6F25-C1C920A732C7}"/>
          </ac:picMkLst>
        </pc:picChg>
      </pc:sldChg>
      <pc:sldMasterChg chg="modSldLayout">
        <pc:chgData name="Stephanie Boychuk" userId="c52f4300-159e-4c97-abef-d8231568c702" providerId="ADAL" clId="{ECC88EA8-530B-4852-B85F-1697603A8594}" dt="2026-04-30T01:34:51.820" v="4934" actId="403"/>
        <pc:sldMasterMkLst>
          <pc:docMk/>
          <pc:sldMasterMk cId="3769802805" sldId="2147483810"/>
        </pc:sldMasterMkLst>
        <pc:sldLayoutChg chg="modSp">
          <pc:chgData name="Stephanie Boychuk" userId="c52f4300-159e-4c97-abef-d8231568c702" providerId="ADAL" clId="{ECC88EA8-530B-4852-B85F-1697603A8594}" dt="2026-04-30T01:34:51.820" v="4934" actId="403"/>
          <pc:sldLayoutMkLst>
            <pc:docMk/>
            <pc:sldMasterMk cId="3769802805" sldId="2147483810"/>
            <pc:sldLayoutMk cId="2040239853" sldId="2147483812"/>
          </pc:sldLayoutMkLst>
          <pc:spChg chg="mod">
            <ac:chgData name="Stephanie Boychuk" userId="c52f4300-159e-4c97-abef-d8231568c702" providerId="ADAL" clId="{ECC88EA8-530B-4852-B85F-1697603A8594}" dt="2026-04-30T01:34:35.240" v="4927" actId="404"/>
            <ac:spMkLst>
              <pc:docMk/>
              <pc:sldMasterMk cId="3769802805" sldId="2147483810"/>
              <pc:sldLayoutMk cId="2040239853" sldId="2147483812"/>
              <ac:spMk id="2" creationId="{FE2D0479-281C-4364-B80A-6D9837A964C3}"/>
            </ac:spMkLst>
          </pc:spChg>
          <pc:spChg chg="mod">
            <ac:chgData name="Stephanie Boychuk" userId="c52f4300-159e-4c97-abef-d8231568c702" providerId="ADAL" clId="{ECC88EA8-530B-4852-B85F-1697603A8594}" dt="2026-04-30T01:34:51.820" v="4934" actId="403"/>
            <ac:spMkLst>
              <pc:docMk/>
              <pc:sldMasterMk cId="3769802805" sldId="2147483810"/>
              <pc:sldLayoutMk cId="2040239853" sldId="2147483812"/>
              <ac:spMk id="3" creationId="{2FA472E1-2DCB-480F-85AE-730239EEC6DE}"/>
            </ac:spMkLst>
          </pc:spChg>
        </pc:sldLayoutChg>
      </pc:sldMasterChg>
    </pc:docChg>
  </pc:docChgLst>
  <pc:docChgLst>
    <pc:chgData name="Stephanie Boychuk" userId="c52f4300-159e-4c97-abef-d8231568c702" providerId="ADAL" clId="{5C3AF3FB-A86A-49BA-91FA-471C8FA7830F}"/>
    <pc:docChg chg="undo custSel addSld delSld modSld sldOrd">
      <pc:chgData name="Stephanie Boychuk" userId="c52f4300-159e-4c97-abef-d8231568c702" providerId="ADAL" clId="{5C3AF3FB-A86A-49BA-91FA-471C8FA7830F}" dt="2026-04-25T23:43:26.627" v="5529"/>
      <pc:docMkLst>
        <pc:docMk/>
      </pc:docMkLst>
      <pc:sldChg chg="modSp mod modNotesTx">
        <pc:chgData name="Stephanie Boychuk" userId="c52f4300-159e-4c97-abef-d8231568c702" providerId="ADAL" clId="{5C3AF3FB-A86A-49BA-91FA-471C8FA7830F}" dt="2026-04-25T23:43:26.627" v="5529"/>
        <pc:sldMkLst>
          <pc:docMk/>
          <pc:sldMk cId="2190286644" sldId="257"/>
        </pc:sldMkLst>
        <pc:spChg chg="mod">
          <ac:chgData name="Stephanie Boychuk" userId="c52f4300-159e-4c97-abef-d8231568c702" providerId="ADAL" clId="{5C3AF3FB-A86A-49BA-91FA-471C8FA7830F}" dt="2026-04-25T23:43:26.627" v="5529"/>
          <ac:spMkLst>
            <pc:docMk/>
            <pc:sldMk cId="2190286644" sldId="257"/>
            <ac:spMk id="2" creationId="{B183F2AE-DE59-4396-8A34-988A1AE7F3D8}"/>
          </ac:spMkLst>
        </pc:spChg>
        <pc:spChg chg="mod">
          <ac:chgData name="Stephanie Boychuk" userId="c52f4300-159e-4c97-abef-d8231568c702" providerId="ADAL" clId="{5C3AF3FB-A86A-49BA-91FA-471C8FA7830F}" dt="2026-04-25T23:43:26.627" v="5529"/>
          <ac:spMkLst>
            <pc:docMk/>
            <pc:sldMk cId="2190286644" sldId="257"/>
            <ac:spMk id="3" creationId="{A03AA299-43C6-4D89-89C4-FFEB2E16062A}"/>
          </ac:spMkLst>
        </pc:spChg>
      </pc:sldChg>
      <pc:sldChg chg="del">
        <pc:chgData name="Stephanie Boychuk" userId="c52f4300-159e-4c97-abef-d8231568c702" providerId="ADAL" clId="{5C3AF3FB-A86A-49BA-91FA-471C8FA7830F}" dt="2026-04-25T22:14:21.983" v="2512" actId="2696"/>
        <pc:sldMkLst>
          <pc:docMk/>
          <pc:sldMk cId="369851921" sldId="258"/>
        </pc:sldMkLst>
      </pc:sldChg>
      <pc:sldChg chg="modSp modNotesTx">
        <pc:chgData name="Stephanie Boychuk" userId="c52f4300-159e-4c97-abef-d8231568c702" providerId="ADAL" clId="{5C3AF3FB-A86A-49BA-91FA-471C8FA7830F}" dt="2026-04-25T23:43:26.627" v="5529"/>
        <pc:sldMkLst>
          <pc:docMk/>
          <pc:sldMk cId="1297431180" sldId="259"/>
        </pc:sldMkLst>
        <pc:spChg chg="mod">
          <ac:chgData name="Stephanie Boychuk" userId="c52f4300-159e-4c97-abef-d8231568c702" providerId="ADAL" clId="{5C3AF3FB-A86A-49BA-91FA-471C8FA7830F}" dt="2026-04-25T23:43:26.627" v="5529"/>
          <ac:spMkLst>
            <pc:docMk/>
            <pc:sldMk cId="1297431180" sldId="259"/>
            <ac:spMk id="2" creationId="{2B907634-45D4-49C7-B409-DA400410A4C8}"/>
          </ac:spMkLst>
        </pc:spChg>
      </pc:sldChg>
      <pc:sldChg chg="modSp mod modNotesTx">
        <pc:chgData name="Stephanie Boychuk" userId="c52f4300-159e-4c97-abef-d8231568c702" providerId="ADAL" clId="{5C3AF3FB-A86A-49BA-91FA-471C8FA7830F}" dt="2026-04-25T23:43:26.627" v="5529"/>
        <pc:sldMkLst>
          <pc:docMk/>
          <pc:sldMk cId="1957371021" sldId="260"/>
        </pc:sldMkLst>
        <pc:spChg chg="mod">
          <ac:chgData name="Stephanie Boychuk" userId="c52f4300-159e-4c97-abef-d8231568c702" providerId="ADAL" clId="{5C3AF3FB-A86A-49BA-91FA-471C8FA7830F}" dt="2026-04-25T23:43:26.627" v="5529"/>
          <ac:spMkLst>
            <pc:docMk/>
            <pc:sldMk cId="1957371021" sldId="260"/>
            <ac:spMk id="2" creationId="{AD4E5F68-ABFC-4837-A311-B970CEF6BD0C}"/>
          </ac:spMkLst>
        </pc:spChg>
        <pc:spChg chg="mod">
          <ac:chgData name="Stephanie Boychuk" userId="c52f4300-159e-4c97-abef-d8231568c702" providerId="ADAL" clId="{5C3AF3FB-A86A-49BA-91FA-471C8FA7830F}" dt="2026-04-25T23:43:26.627" v="5529"/>
          <ac:spMkLst>
            <pc:docMk/>
            <pc:sldMk cId="1957371021" sldId="260"/>
            <ac:spMk id="7" creationId="{7A914CCF-FEE1-4B65-9341-648C29A032F1}"/>
          </ac:spMkLst>
        </pc:spChg>
      </pc:sldChg>
      <pc:sldChg chg="modSp mod modNotesTx">
        <pc:chgData name="Stephanie Boychuk" userId="c52f4300-159e-4c97-abef-d8231568c702" providerId="ADAL" clId="{5C3AF3FB-A86A-49BA-91FA-471C8FA7830F}" dt="2026-04-25T23:43:26.627" v="5529"/>
        <pc:sldMkLst>
          <pc:docMk/>
          <pc:sldMk cId="1792327339" sldId="261"/>
        </pc:sldMkLst>
        <pc:spChg chg="mod">
          <ac:chgData name="Stephanie Boychuk" userId="c52f4300-159e-4c97-abef-d8231568c702" providerId="ADAL" clId="{5C3AF3FB-A86A-49BA-91FA-471C8FA7830F}" dt="2026-04-25T23:43:26.627" v="5529"/>
          <ac:spMkLst>
            <pc:docMk/>
            <pc:sldMk cId="1792327339" sldId="261"/>
            <ac:spMk id="2" creationId="{AD4E5F68-ABFC-4837-A311-B970CEF6BD0C}"/>
          </ac:spMkLst>
        </pc:spChg>
        <pc:spChg chg="mod">
          <ac:chgData name="Stephanie Boychuk" userId="c52f4300-159e-4c97-abef-d8231568c702" providerId="ADAL" clId="{5C3AF3FB-A86A-49BA-91FA-471C8FA7830F}" dt="2026-04-25T23:43:26.627" v="5529"/>
          <ac:spMkLst>
            <pc:docMk/>
            <pc:sldMk cId="1792327339" sldId="261"/>
            <ac:spMk id="7" creationId="{7A914CCF-FEE1-4B65-9341-648C29A032F1}"/>
          </ac:spMkLst>
        </pc:spChg>
      </pc:sldChg>
      <pc:sldChg chg="modSp mod ord modShow modNotesTx">
        <pc:chgData name="Stephanie Boychuk" userId="c52f4300-159e-4c97-abef-d8231568c702" providerId="ADAL" clId="{5C3AF3FB-A86A-49BA-91FA-471C8FA7830F}" dt="2026-04-25T23:43:26.627" v="5529"/>
        <pc:sldMkLst>
          <pc:docMk/>
          <pc:sldMk cId="898201469" sldId="262"/>
        </pc:sldMkLst>
      </pc:sldChg>
      <pc:sldChg chg="modSp mod ord modShow modNotesTx">
        <pc:chgData name="Stephanie Boychuk" userId="c52f4300-159e-4c97-abef-d8231568c702" providerId="ADAL" clId="{5C3AF3FB-A86A-49BA-91FA-471C8FA7830F}" dt="2026-04-25T23:43:26.627" v="5529"/>
        <pc:sldMkLst>
          <pc:docMk/>
          <pc:sldMk cId="3420720738" sldId="263"/>
        </pc:sldMkLst>
      </pc:sldChg>
      <pc:sldChg chg="modSp mod ord modShow modNotesTx">
        <pc:chgData name="Stephanie Boychuk" userId="c52f4300-159e-4c97-abef-d8231568c702" providerId="ADAL" clId="{5C3AF3FB-A86A-49BA-91FA-471C8FA7830F}" dt="2026-04-25T23:43:26.627" v="5529"/>
        <pc:sldMkLst>
          <pc:docMk/>
          <pc:sldMk cId="456785682" sldId="264"/>
        </pc:sldMkLst>
      </pc:sldChg>
      <pc:sldChg chg="addSp delSp modSp mod chgLayout modNotesTx">
        <pc:chgData name="Stephanie Boychuk" userId="c52f4300-159e-4c97-abef-d8231568c702" providerId="ADAL" clId="{5C3AF3FB-A86A-49BA-91FA-471C8FA7830F}" dt="2026-04-25T23:43:26.627" v="5529"/>
        <pc:sldMkLst>
          <pc:docMk/>
          <pc:sldMk cId="2648967755" sldId="265"/>
        </pc:sldMkLst>
        <pc:spChg chg="mod ord">
          <ac:chgData name="Stephanie Boychuk" userId="c52f4300-159e-4c97-abef-d8231568c702" providerId="ADAL" clId="{5C3AF3FB-A86A-49BA-91FA-471C8FA7830F}" dt="2026-04-25T23:43:26.627" v="5529"/>
          <ac:spMkLst>
            <pc:docMk/>
            <pc:sldMk cId="2648967755" sldId="265"/>
            <ac:spMk id="2" creationId="{B183F2AE-DE59-4396-8A34-988A1AE7F3D8}"/>
          </ac:spMkLst>
        </pc:spChg>
        <pc:spChg chg="mod ord">
          <ac:chgData name="Stephanie Boychuk" userId="c52f4300-159e-4c97-abef-d8231568c702" providerId="ADAL" clId="{5C3AF3FB-A86A-49BA-91FA-471C8FA7830F}" dt="2026-04-25T23:43:26.627" v="5529"/>
          <ac:spMkLst>
            <pc:docMk/>
            <pc:sldMk cId="2648967755" sldId="265"/>
            <ac:spMk id="3" creationId="{A03AA299-43C6-4D89-89C4-FFEB2E16062A}"/>
          </ac:spMkLst>
        </pc:spChg>
      </pc:sldChg>
      <pc:sldChg chg="modSp mod modNotesTx">
        <pc:chgData name="Stephanie Boychuk" userId="c52f4300-159e-4c97-abef-d8231568c702" providerId="ADAL" clId="{5C3AF3FB-A86A-49BA-91FA-471C8FA7830F}" dt="2026-04-25T23:43:26.627" v="5529"/>
        <pc:sldMkLst>
          <pc:docMk/>
          <pc:sldMk cId="2358710387" sldId="266"/>
        </pc:sldMkLst>
        <pc:spChg chg="mod">
          <ac:chgData name="Stephanie Boychuk" userId="c52f4300-159e-4c97-abef-d8231568c702" providerId="ADAL" clId="{5C3AF3FB-A86A-49BA-91FA-471C8FA7830F}" dt="2026-04-25T23:43:26.627" v="5529"/>
          <ac:spMkLst>
            <pc:docMk/>
            <pc:sldMk cId="2358710387" sldId="266"/>
            <ac:spMk id="2" creationId="{ECBD0065-3173-40FB-B6DB-CB593DDE562E}"/>
          </ac:spMkLst>
        </pc:spChg>
        <pc:spChg chg="mod">
          <ac:chgData name="Stephanie Boychuk" userId="c52f4300-159e-4c97-abef-d8231568c702" providerId="ADAL" clId="{5C3AF3FB-A86A-49BA-91FA-471C8FA7830F}" dt="2026-04-25T23:43:26.627" v="5529"/>
          <ac:spMkLst>
            <pc:docMk/>
            <pc:sldMk cId="2358710387" sldId="266"/>
            <ac:spMk id="3" creationId="{DCC6EB4F-77FF-4DBC-B00A-EF21CC205F2A}"/>
          </ac:spMkLst>
        </pc:spChg>
      </pc:sldChg>
      <pc:sldChg chg="modSp del mod">
        <pc:chgData name="Stephanie Boychuk" userId="c52f4300-159e-4c97-abef-d8231568c702" providerId="ADAL" clId="{5C3AF3FB-A86A-49BA-91FA-471C8FA7830F}" dt="2026-04-25T23:27:03.554" v="5152" actId="47"/>
        <pc:sldMkLst>
          <pc:docMk/>
          <pc:sldMk cId="1437379832" sldId="267"/>
        </pc:sldMkLst>
      </pc:sldChg>
      <pc:sldChg chg="modSp modNotesTx">
        <pc:chgData name="Stephanie Boychuk" userId="c52f4300-159e-4c97-abef-d8231568c702" providerId="ADAL" clId="{5C3AF3FB-A86A-49BA-91FA-471C8FA7830F}" dt="2026-04-25T23:43:26.627" v="5529"/>
        <pc:sldMkLst>
          <pc:docMk/>
          <pc:sldMk cId="1099280474" sldId="268"/>
        </pc:sldMkLst>
        <pc:spChg chg="mod">
          <ac:chgData name="Stephanie Boychuk" userId="c52f4300-159e-4c97-abef-d8231568c702" providerId="ADAL" clId="{5C3AF3FB-A86A-49BA-91FA-471C8FA7830F}" dt="2026-04-25T23:43:26.627" v="5529"/>
          <ac:spMkLst>
            <pc:docMk/>
            <pc:sldMk cId="1099280474" sldId="268"/>
            <ac:spMk id="2" creationId="{EF85B744-79B2-12FF-CA7E-DAAF6FF58649}"/>
          </ac:spMkLst>
        </pc:spChg>
        <pc:spChg chg="mod">
          <ac:chgData name="Stephanie Boychuk" userId="c52f4300-159e-4c97-abef-d8231568c702" providerId="ADAL" clId="{5C3AF3FB-A86A-49BA-91FA-471C8FA7830F}" dt="2026-04-25T23:43:26.627" v="5529"/>
          <ac:spMkLst>
            <pc:docMk/>
            <pc:sldMk cId="1099280474" sldId="268"/>
            <ac:spMk id="3" creationId="{2BE8E316-14F1-6C66-AEA2-22ECAA766AB6}"/>
          </ac:spMkLst>
        </pc:spChg>
      </pc:sldChg>
      <pc:sldChg chg="modSp modNotesTx">
        <pc:chgData name="Stephanie Boychuk" userId="c52f4300-159e-4c97-abef-d8231568c702" providerId="ADAL" clId="{5C3AF3FB-A86A-49BA-91FA-471C8FA7830F}" dt="2026-04-25T23:43:26.627" v="5529"/>
        <pc:sldMkLst>
          <pc:docMk/>
          <pc:sldMk cId="4068020832" sldId="269"/>
        </pc:sldMkLst>
        <pc:spChg chg="mod">
          <ac:chgData name="Stephanie Boychuk" userId="c52f4300-159e-4c97-abef-d8231568c702" providerId="ADAL" clId="{5C3AF3FB-A86A-49BA-91FA-471C8FA7830F}" dt="2026-04-25T23:43:26.627" v="5529"/>
          <ac:spMkLst>
            <pc:docMk/>
            <pc:sldMk cId="4068020832" sldId="269"/>
            <ac:spMk id="2" creationId="{10C28874-D1B6-17DB-54F5-ED8AC5342B8D}"/>
          </ac:spMkLst>
        </pc:spChg>
        <pc:spChg chg="mod">
          <ac:chgData name="Stephanie Boychuk" userId="c52f4300-159e-4c97-abef-d8231568c702" providerId="ADAL" clId="{5C3AF3FB-A86A-49BA-91FA-471C8FA7830F}" dt="2026-04-25T23:43:26.627" v="5529"/>
          <ac:spMkLst>
            <pc:docMk/>
            <pc:sldMk cId="4068020832" sldId="269"/>
            <ac:spMk id="3" creationId="{290A9850-DD0F-7625-601B-0A2EC109B00E}"/>
          </ac:spMkLst>
        </pc:spChg>
      </pc:sldChg>
      <pc:sldChg chg="modSp">
        <pc:chgData name="Stephanie Boychuk" userId="c52f4300-159e-4c97-abef-d8231568c702" providerId="ADAL" clId="{5C3AF3FB-A86A-49BA-91FA-471C8FA7830F}" dt="2026-04-25T23:43:26.627" v="5529"/>
        <pc:sldMkLst>
          <pc:docMk/>
          <pc:sldMk cId="4028947479" sldId="270"/>
        </pc:sldMkLst>
        <pc:spChg chg="mod">
          <ac:chgData name="Stephanie Boychuk" userId="c52f4300-159e-4c97-abef-d8231568c702" providerId="ADAL" clId="{5C3AF3FB-A86A-49BA-91FA-471C8FA7830F}" dt="2026-04-25T23:43:26.627" v="5529"/>
          <ac:spMkLst>
            <pc:docMk/>
            <pc:sldMk cId="4028947479" sldId="270"/>
            <ac:spMk id="2" creationId="{977C5A45-00B1-4E85-6FB6-3C80AF50ABDE}"/>
          </ac:spMkLst>
        </pc:spChg>
        <pc:spChg chg="mod">
          <ac:chgData name="Stephanie Boychuk" userId="c52f4300-159e-4c97-abef-d8231568c702" providerId="ADAL" clId="{5C3AF3FB-A86A-49BA-91FA-471C8FA7830F}" dt="2026-04-25T23:43:26.627" v="5529"/>
          <ac:spMkLst>
            <pc:docMk/>
            <pc:sldMk cId="4028947479" sldId="270"/>
            <ac:spMk id="3" creationId="{A13E95EB-A899-947F-3DEB-CBBFB4BEFFA2}"/>
          </ac:spMkLst>
        </pc:spChg>
      </pc:sldChg>
      <pc:sldChg chg="modSp modNotesTx">
        <pc:chgData name="Stephanie Boychuk" userId="c52f4300-159e-4c97-abef-d8231568c702" providerId="ADAL" clId="{5C3AF3FB-A86A-49BA-91FA-471C8FA7830F}" dt="2026-04-25T23:43:26.627" v="5529"/>
        <pc:sldMkLst>
          <pc:docMk/>
          <pc:sldMk cId="1399946381" sldId="271"/>
        </pc:sldMkLst>
        <pc:spChg chg="mod">
          <ac:chgData name="Stephanie Boychuk" userId="c52f4300-159e-4c97-abef-d8231568c702" providerId="ADAL" clId="{5C3AF3FB-A86A-49BA-91FA-471C8FA7830F}" dt="2026-04-25T23:43:26.627" v="5529"/>
          <ac:spMkLst>
            <pc:docMk/>
            <pc:sldMk cId="1399946381" sldId="271"/>
            <ac:spMk id="2" creationId="{33241B78-7741-52B6-FB2C-211DB1A496BF}"/>
          </ac:spMkLst>
        </pc:spChg>
      </pc:sldChg>
      <pc:sldChg chg="modSp mod modNotesTx">
        <pc:chgData name="Stephanie Boychuk" userId="c52f4300-159e-4c97-abef-d8231568c702" providerId="ADAL" clId="{5C3AF3FB-A86A-49BA-91FA-471C8FA7830F}" dt="2026-04-25T23:43:26.627" v="5529"/>
        <pc:sldMkLst>
          <pc:docMk/>
          <pc:sldMk cId="3005931279" sldId="272"/>
        </pc:sldMkLst>
        <pc:spChg chg="mod">
          <ac:chgData name="Stephanie Boychuk" userId="c52f4300-159e-4c97-abef-d8231568c702" providerId="ADAL" clId="{5C3AF3FB-A86A-49BA-91FA-471C8FA7830F}" dt="2026-04-25T23:43:26.627" v="5529"/>
          <ac:spMkLst>
            <pc:docMk/>
            <pc:sldMk cId="3005931279" sldId="272"/>
            <ac:spMk id="2" creationId="{9B0CF373-2035-A6BE-DCF5-0B39711C79C6}"/>
          </ac:spMkLst>
        </pc:spChg>
        <pc:spChg chg="mod">
          <ac:chgData name="Stephanie Boychuk" userId="c52f4300-159e-4c97-abef-d8231568c702" providerId="ADAL" clId="{5C3AF3FB-A86A-49BA-91FA-471C8FA7830F}" dt="2026-04-25T23:43:26.627" v="5529"/>
          <ac:spMkLst>
            <pc:docMk/>
            <pc:sldMk cId="3005931279" sldId="272"/>
            <ac:spMk id="7" creationId="{791B30E4-FD29-CBD5-22F8-C80EC7638A95}"/>
          </ac:spMkLst>
        </pc:spChg>
      </pc:sldChg>
      <pc:sldChg chg="addSp delSp modSp mod ord modNotesTx">
        <pc:chgData name="Stephanie Boychuk" userId="c52f4300-159e-4c97-abef-d8231568c702" providerId="ADAL" clId="{5C3AF3FB-A86A-49BA-91FA-471C8FA7830F}" dt="2026-04-25T23:43:26.627" v="5529"/>
        <pc:sldMkLst>
          <pc:docMk/>
          <pc:sldMk cId="3828850872" sldId="273"/>
        </pc:sldMkLst>
        <pc:spChg chg="mod">
          <ac:chgData name="Stephanie Boychuk" userId="c52f4300-159e-4c97-abef-d8231568c702" providerId="ADAL" clId="{5C3AF3FB-A86A-49BA-91FA-471C8FA7830F}" dt="2026-04-25T23:43:26.627" v="5529"/>
          <ac:spMkLst>
            <pc:docMk/>
            <pc:sldMk cId="3828850872" sldId="273"/>
            <ac:spMk id="2" creationId="{4E1DC4EA-1D9E-9478-B8F0-12D3D5272CCE}"/>
          </ac:spMkLst>
        </pc:spChg>
        <pc:picChg chg="add mod">
          <ac:chgData name="Stephanie Boychuk" userId="c52f4300-159e-4c97-abef-d8231568c702" providerId="ADAL" clId="{5C3AF3FB-A86A-49BA-91FA-471C8FA7830F}" dt="2026-04-25T21:53:47.542" v="1152" actId="12788"/>
          <ac:picMkLst>
            <pc:docMk/>
            <pc:sldMk cId="3828850872" sldId="273"/>
            <ac:picMk id="10" creationId="{DFAB4D46-EC39-C0C6-52FD-C96A5E596B56}"/>
          </ac:picMkLst>
        </pc:picChg>
      </pc:sldChg>
      <pc:sldChg chg="modSp add mod modNotesTx">
        <pc:chgData name="Stephanie Boychuk" userId="c52f4300-159e-4c97-abef-d8231568c702" providerId="ADAL" clId="{5C3AF3FB-A86A-49BA-91FA-471C8FA7830F}" dt="2026-04-25T23:43:26.627" v="5529"/>
        <pc:sldMkLst>
          <pc:docMk/>
          <pc:sldMk cId="150912362" sldId="274"/>
        </pc:sldMkLst>
        <pc:spChg chg="mod">
          <ac:chgData name="Stephanie Boychuk" userId="c52f4300-159e-4c97-abef-d8231568c702" providerId="ADAL" clId="{5C3AF3FB-A86A-49BA-91FA-471C8FA7830F}" dt="2026-04-25T23:43:26.627" v="5529"/>
          <ac:spMkLst>
            <pc:docMk/>
            <pc:sldMk cId="150912362" sldId="274"/>
            <ac:spMk id="2" creationId="{43A5DD59-9049-A58D-5F6A-0105F09A5FA4}"/>
          </ac:spMkLst>
        </pc:spChg>
      </pc:sldChg>
      <pc:sldChg chg="add del">
        <pc:chgData name="Stephanie Boychuk" userId="c52f4300-159e-4c97-abef-d8231568c702" providerId="ADAL" clId="{5C3AF3FB-A86A-49BA-91FA-471C8FA7830F}" dt="2026-04-25T21:47:50.426" v="634" actId="47"/>
        <pc:sldMkLst>
          <pc:docMk/>
          <pc:sldMk cId="2763483219" sldId="274"/>
        </pc:sldMkLst>
      </pc:sldChg>
      <pc:sldChg chg="modSp new mod">
        <pc:chgData name="Stephanie Boychuk" userId="c52f4300-159e-4c97-abef-d8231568c702" providerId="ADAL" clId="{5C3AF3FB-A86A-49BA-91FA-471C8FA7830F}" dt="2026-04-25T23:43:26.627" v="5529"/>
        <pc:sldMkLst>
          <pc:docMk/>
          <pc:sldMk cId="2055687280" sldId="275"/>
        </pc:sldMkLst>
        <pc:spChg chg="mod">
          <ac:chgData name="Stephanie Boychuk" userId="c52f4300-159e-4c97-abef-d8231568c702" providerId="ADAL" clId="{5C3AF3FB-A86A-49BA-91FA-471C8FA7830F}" dt="2026-04-25T23:43:26.627" v="5529"/>
          <ac:spMkLst>
            <pc:docMk/>
            <pc:sldMk cId="2055687280" sldId="275"/>
            <ac:spMk id="2" creationId="{EA7DB63B-6DBB-BF15-6482-CAC28E18AD8B}"/>
          </ac:spMkLst>
        </pc:spChg>
        <pc:spChg chg="mod">
          <ac:chgData name="Stephanie Boychuk" userId="c52f4300-159e-4c97-abef-d8231568c702" providerId="ADAL" clId="{5C3AF3FB-A86A-49BA-91FA-471C8FA7830F}" dt="2026-04-25T23:43:26.627" v="5529"/>
          <ac:spMkLst>
            <pc:docMk/>
            <pc:sldMk cId="2055687280" sldId="275"/>
            <ac:spMk id="3" creationId="{D7CD2E20-25ED-12A9-3656-996B47A6E763}"/>
          </ac:spMkLst>
        </pc:spChg>
      </pc:sldChg>
      <pc:sldChg chg="modSp new mod">
        <pc:chgData name="Stephanie Boychuk" userId="c52f4300-159e-4c97-abef-d8231568c702" providerId="ADAL" clId="{5C3AF3FB-A86A-49BA-91FA-471C8FA7830F}" dt="2026-04-25T23:43:26.627" v="5529"/>
        <pc:sldMkLst>
          <pc:docMk/>
          <pc:sldMk cId="1226887872" sldId="276"/>
        </pc:sldMkLst>
        <pc:spChg chg="mod">
          <ac:chgData name="Stephanie Boychuk" userId="c52f4300-159e-4c97-abef-d8231568c702" providerId="ADAL" clId="{5C3AF3FB-A86A-49BA-91FA-471C8FA7830F}" dt="2026-04-25T23:43:26.627" v="5529"/>
          <ac:spMkLst>
            <pc:docMk/>
            <pc:sldMk cId="1226887872" sldId="276"/>
            <ac:spMk id="2" creationId="{F8239198-C544-43E1-3749-A2AD87FEA835}"/>
          </ac:spMkLst>
        </pc:spChg>
        <pc:spChg chg="mod">
          <ac:chgData name="Stephanie Boychuk" userId="c52f4300-159e-4c97-abef-d8231568c702" providerId="ADAL" clId="{5C3AF3FB-A86A-49BA-91FA-471C8FA7830F}" dt="2026-04-25T23:43:26.627" v="5529"/>
          <ac:spMkLst>
            <pc:docMk/>
            <pc:sldMk cId="1226887872" sldId="276"/>
            <ac:spMk id="3" creationId="{2DFE0511-615E-6656-ABCB-B693E2BE6EA1}"/>
          </ac:spMkLst>
        </pc:spChg>
      </pc:sldChg>
      <pc:sldChg chg="addSp modSp new mod addAnim delAnim modAnim">
        <pc:chgData name="Stephanie Boychuk" userId="c52f4300-159e-4c97-abef-d8231568c702" providerId="ADAL" clId="{5C3AF3FB-A86A-49BA-91FA-471C8FA7830F}" dt="2026-04-25T23:43:26.627" v="5529"/>
        <pc:sldMkLst>
          <pc:docMk/>
          <pc:sldMk cId="2652703117" sldId="277"/>
        </pc:sldMkLst>
        <pc:spChg chg="mod">
          <ac:chgData name="Stephanie Boychuk" userId="c52f4300-159e-4c97-abef-d8231568c702" providerId="ADAL" clId="{5C3AF3FB-A86A-49BA-91FA-471C8FA7830F}" dt="2026-04-25T23:43:26.627" v="5529"/>
          <ac:spMkLst>
            <pc:docMk/>
            <pc:sldMk cId="2652703117" sldId="277"/>
            <ac:spMk id="2" creationId="{598971C9-0F99-D9F9-11F9-EE16AFB66400}"/>
          </ac:spMkLst>
        </pc:spChg>
        <pc:spChg chg="add mod">
          <ac:chgData name="Stephanie Boychuk" userId="c52f4300-159e-4c97-abef-d8231568c702" providerId="ADAL" clId="{5C3AF3FB-A86A-49BA-91FA-471C8FA7830F}" dt="2026-04-25T23:38:02.223" v="5505" actId="14100"/>
          <ac:spMkLst>
            <pc:docMk/>
            <pc:sldMk cId="2652703117" sldId="277"/>
            <ac:spMk id="6" creationId="{EB85448A-27B5-4F97-F44E-3CF4913DC6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45DF1-5CA2-43D6-AA64-2AC638C179A6}" type="datetimeFigureOut">
              <a:rPr lang="en-CA" smtClean="0"/>
              <a:t>2026-05-06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C404-CA6E-4258-A8E8-8893EA446F30}" type="slidenum">
              <a:rPr lang="en-CA" smtClean="0"/>
              <a:t>‹#›</a:t>
            </a:fld>
            <a:endParaRPr lang="en-CA"/>
          </a:p>
        </p:txBody>
      </p:sp>
    </p:spTree>
    <p:extLst>
      <p:ext uri="{BB962C8B-B14F-4D97-AF65-F5344CB8AC3E}">
        <p14:creationId xmlns:p14="http://schemas.microsoft.com/office/powerpoint/2010/main" val="66639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line.hbs.edu/blog/post/ladder-of-infer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*Who said this?*</a:t>
            </a:r>
          </a:p>
          <a:p>
            <a:r>
              <a:rPr lang="en-US" sz="1050" dirty="0"/>
              <a:t>There are a lot of similar quotes attributed to many folks, including Dolly Parton, Thomas S, Monson, Bertha Calloway, Jimmy Dean, and several others.</a:t>
            </a:r>
          </a:p>
        </p:txBody>
      </p:sp>
      <p:sp>
        <p:nvSpPr>
          <p:cNvPr id="4" name="Slide Number Placeholder 3"/>
          <p:cNvSpPr>
            <a:spLocks noGrp="1"/>
          </p:cNvSpPr>
          <p:nvPr>
            <p:ph type="sldNum" sz="quarter" idx="5"/>
          </p:nvPr>
        </p:nvSpPr>
        <p:spPr/>
        <p:txBody>
          <a:bodyPr/>
          <a:lstStyle/>
          <a:p>
            <a:fld id="{24EEC404-CA6E-4258-A8E8-8893EA446F30}" type="slidenum">
              <a:rPr lang="en-CA" smtClean="0"/>
              <a:t>1</a:t>
            </a:fld>
            <a:endParaRPr lang="en-CA"/>
          </a:p>
        </p:txBody>
      </p:sp>
    </p:spTree>
    <p:extLst>
      <p:ext uri="{BB962C8B-B14F-4D97-AF65-F5344CB8AC3E}">
        <p14:creationId xmlns:p14="http://schemas.microsoft.com/office/powerpoint/2010/main" val="427459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3C86-2638-7E07-1A44-1E2212E40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B867A-8D8B-0114-9576-275C8F96A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93B4C-AC31-095D-3121-A035FB33C770}"/>
              </a:ext>
            </a:extLst>
          </p:cNvPr>
          <p:cNvSpPr>
            <a:spLocks noGrp="1"/>
          </p:cNvSpPr>
          <p:nvPr>
            <p:ph type="body" idx="1"/>
          </p:nvPr>
        </p:nvSpPr>
        <p:spPr/>
        <p:txBody>
          <a:bodyPr/>
          <a:lstStyle/>
          <a:p>
            <a:r>
              <a:rPr lang="en-US" sz="1050" b="1" dirty="0"/>
              <a:t>*Before alone time:</a:t>
            </a:r>
          </a:p>
          <a:p>
            <a:pPr marL="171450" indent="-171450">
              <a:buFontTx/>
              <a:buChar char="-"/>
            </a:pPr>
            <a:r>
              <a:rPr lang="en-US" sz="1050" dirty="0"/>
              <a:t>Remember: the expression of emotions can be observed as a "What" (e.g., "many people were smiling and laughing" rather than suggesting people were "happy")</a:t>
            </a:r>
          </a:p>
          <a:p>
            <a:pPr marL="171450" indent="-171450">
              <a:buFontTx/>
              <a:buChar char="-"/>
            </a:pPr>
            <a:r>
              <a:rPr lang="en-US" sz="1050" dirty="0"/>
              <a:t>Try not to get stuck in negativity / complaints – if you are struggling because of *feeling* data, try shifting to *observation* 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dirty="0"/>
              <a:t>Try to collect items that are observable at this stage, don’t jump to meanings (this is very difficult!)</a:t>
            </a:r>
          </a:p>
          <a:p>
            <a:r>
              <a:rPr lang="en-US" sz="1050" b="1" dirty="0"/>
              <a:t>*While in groups:</a:t>
            </a:r>
          </a:p>
          <a:p>
            <a:pPr marL="171450" indent="-171450">
              <a:buFontTx/>
              <a:buChar char="-"/>
            </a:pPr>
            <a:r>
              <a:rPr lang="en-US" sz="1050" dirty="0"/>
              <a:t>Remember: everyone in the group needs to share at least one observation</a:t>
            </a:r>
          </a:p>
          <a:p>
            <a:pPr marL="171450" indent="-171450">
              <a:buFontTx/>
              <a:buChar char="-"/>
            </a:pPr>
            <a:r>
              <a:rPr lang="en-US" sz="1050" dirty="0"/>
              <a:t>*Circulate*</a:t>
            </a:r>
          </a:p>
          <a:p>
            <a:r>
              <a:rPr lang="en-US" sz="1050" b="1" dirty="0"/>
              <a:t>*Share out:</a:t>
            </a:r>
          </a:p>
          <a:p>
            <a:pPr marL="171450" indent="-171450">
              <a:buFontTx/>
              <a:buChar char="-"/>
            </a:pPr>
            <a:r>
              <a:rPr lang="en-US" sz="1050" dirty="0"/>
              <a:t>Ask: What are the important/saliant facts we need to consider together?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dirty="0"/>
              <a:t>Will circle around each group – share one fact at a time – no lists!</a:t>
            </a:r>
          </a:p>
          <a:p>
            <a:pPr marL="171450" indent="-171450">
              <a:buFontTx/>
              <a:buChar char="-"/>
            </a:pPr>
            <a:r>
              <a:rPr lang="en-US" sz="1050" dirty="0"/>
              <a:t>Groups can skip if they feel everything has been covered</a:t>
            </a:r>
          </a:p>
          <a:p>
            <a:pPr marL="171450" indent="-171450">
              <a:buFontTx/>
              <a:buChar char="-"/>
            </a:pPr>
            <a:r>
              <a:rPr lang="en-US" sz="1050" dirty="0"/>
              <a:t>**THREE** rounds max</a:t>
            </a:r>
          </a:p>
          <a:p>
            <a:pPr marL="171450" indent="-171450">
              <a:buFontTx/>
              <a:buChar char="-"/>
            </a:pPr>
            <a:r>
              <a:rPr lang="en-US" sz="1050" dirty="0"/>
              <a:t>Sort facts if group is struggling with this round:</a:t>
            </a:r>
          </a:p>
          <a:p>
            <a:pPr marL="628650" lvl="1" indent="-171450">
              <a:buFontTx/>
              <a:buChar char="-"/>
            </a:pPr>
            <a:r>
              <a:rPr lang="en-US" sz="1050" dirty="0"/>
              <a:t>Facts with Observations (e.g., every person in the group spoke)</a:t>
            </a:r>
          </a:p>
          <a:p>
            <a:pPr marL="628650" lvl="1" indent="-171450">
              <a:buFontTx/>
              <a:buChar char="-"/>
            </a:pPr>
            <a:r>
              <a:rPr lang="en-US" sz="1050" dirty="0"/>
              <a:t>Facts with Feelings (e.g., I felt joy, people in my group were smiling and laughing, I moved through despair into hopefulness)</a:t>
            </a:r>
          </a:p>
          <a:p>
            <a:pPr marL="628650" lvl="1" indent="-171450">
              <a:buFontTx/>
              <a:buChar char="-"/>
            </a:pPr>
            <a:r>
              <a:rPr lang="en-US" sz="1050" dirty="0"/>
              <a:t>Non-facts</a:t>
            </a:r>
          </a:p>
          <a:p>
            <a:endParaRPr lang="en-CA" sz="1050" dirty="0"/>
          </a:p>
        </p:txBody>
      </p:sp>
      <p:sp>
        <p:nvSpPr>
          <p:cNvPr id="4" name="Slide Number Placeholder 3">
            <a:extLst>
              <a:ext uri="{FF2B5EF4-FFF2-40B4-BE49-F238E27FC236}">
                <a16:creationId xmlns:a16="http://schemas.microsoft.com/office/drawing/2014/main" id="{FCB180DA-B82F-C1C6-14C3-697F1921F0BC}"/>
              </a:ext>
            </a:extLst>
          </p:cNvPr>
          <p:cNvSpPr>
            <a:spLocks noGrp="1"/>
          </p:cNvSpPr>
          <p:nvPr>
            <p:ph type="sldNum" sz="quarter" idx="5"/>
          </p:nvPr>
        </p:nvSpPr>
        <p:spPr/>
        <p:txBody>
          <a:bodyPr/>
          <a:lstStyle/>
          <a:p>
            <a:fld id="{24EEC404-CA6E-4258-A8E8-8893EA446F30}" type="slidenum">
              <a:rPr lang="en-CA" smtClean="0"/>
              <a:t>10</a:t>
            </a:fld>
            <a:endParaRPr lang="en-CA"/>
          </a:p>
        </p:txBody>
      </p:sp>
    </p:spTree>
    <p:extLst>
      <p:ext uri="{BB962C8B-B14F-4D97-AF65-F5344CB8AC3E}">
        <p14:creationId xmlns:p14="http://schemas.microsoft.com/office/powerpoint/2010/main" val="412229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dirty="0"/>
          </a:p>
          <a:p>
            <a:r>
              <a:rPr lang="en-US" sz="1050" b="1" dirty="0"/>
              <a:t>*Before alone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 Tip: Try to engage with meanings, patterns, or assumptions if you are tempted to start with conclusions.</a:t>
            </a:r>
          </a:p>
          <a:p>
            <a:r>
              <a:rPr lang="en-US" sz="1050" b="1" dirty="0"/>
              <a:t>*While in groups:</a:t>
            </a:r>
          </a:p>
          <a:p>
            <a:pPr marL="171450" indent="-171450">
              <a:buFontTx/>
              <a:buChar char="-"/>
            </a:pPr>
            <a:r>
              <a:rPr lang="en-US" sz="1050" dirty="0"/>
              <a:t>Remember: everyone in the group needs to share at least one observation</a:t>
            </a:r>
          </a:p>
          <a:p>
            <a:pPr marL="171450" indent="-171450">
              <a:buFontTx/>
              <a:buChar char="-"/>
            </a:pPr>
            <a:r>
              <a:rPr lang="en-US" sz="1050" dirty="0"/>
              <a:t>*Circulate*</a:t>
            </a:r>
          </a:p>
          <a:p>
            <a:r>
              <a:rPr lang="en-US" sz="1050" b="1" dirty="0"/>
              <a:t>*Share out:</a:t>
            </a:r>
          </a:p>
          <a:p>
            <a:pPr marL="171450" indent="-171450">
              <a:buFontTx/>
              <a:buChar char="-"/>
            </a:pPr>
            <a:r>
              <a:rPr lang="en-US" sz="1050" dirty="0"/>
              <a:t>Ask: What are the main meanings, assumptions, or conclusions your group found together?</a:t>
            </a:r>
          </a:p>
          <a:p>
            <a:pPr marL="171450" indent="-171450">
              <a:buFontTx/>
              <a:buChar char="-"/>
            </a:pPr>
            <a:r>
              <a:rPr lang="en-US" sz="1050" dirty="0"/>
              <a:t>Sort if group is struggling with this round:</a:t>
            </a:r>
          </a:p>
          <a:p>
            <a:pPr marL="628650" lvl="1" indent="-171450">
              <a:buFontTx/>
              <a:buChar char="-"/>
            </a:pPr>
            <a:r>
              <a:rPr lang="en-US" sz="1050" dirty="0"/>
              <a:t>Patterns (data is repeated)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sz="1050" dirty="0"/>
              <a:t>Conclusions (</a:t>
            </a:r>
            <a:r>
              <a:rPr lang="en-US" sz="1050" dirty="0"/>
              <a:t>if/then/because</a:t>
            </a:r>
            <a:r>
              <a:rPr lang="en-CA" sz="1050" dirty="0"/>
              <a:t>)</a:t>
            </a:r>
          </a:p>
          <a:p>
            <a:pPr marL="628650" lvl="1" indent="-171450">
              <a:buFontTx/>
              <a:buChar char="-"/>
            </a:pPr>
            <a:r>
              <a:rPr lang="en-CA" sz="1050" dirty="0"/>
              <a:t>Educated guess (not as firm as conclusion, requires some amount of extension of facts)</a:t>
            </a:r>
            <a:endParaRPr lang="en-US" sz="105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dirty="0"/>
              <a:t>Will circle around each group – share one fact at a time – no lists!</a:t>
            </a:r>
          </a:p>
          <a:p>
            <a:pPr marL="171450" indent="-171450">
              <a:buFontTx/>
              <a:buChar char="-"/>
            </a:pPr>
            <a:r>
              <a:rPr lang="en-US" sz="1050" dirty="0"/>
              <a:t>Groups can skip if they feel everything has been covered</a:t>
            </a:r>
          </a:p>
          <a:p>
            <a:pPr marL="171450" indent="-171450">
              <a:buFontTx/>
              <a:buChar char="-"/>
            </a:pPr>
            <a:r>
              <a:rPr lang="en-US" sz="1050" dirty="0"/>
              <a:t>**THREE** rounds max</a:t>
            </a:r>
            <a:endParaRPr lang="en-CA" sz="1050" dirty="0"/>
          </a:p>
        </p:txBody>
      </p:sp>
      <p:sp>
        <p:nvSpPr>
          <p:cNvPr id="4" name="Slide Number Placeholder 3"/>
          <p:cNvSpPr>
            <a:spLocks noGrp="1"/>
          </p:cNvSpPr>
          <p:nvPr>
            <p:ph type="sldNum" sz="quarter" idx="5"/>
          </p:nvPr>
        </p:nvSpPr>
        <p:spPr/>
        <p:txBody>
          <a:bodyPr/>
          <a:lstStyle/>
          <a:p>
            <a:fld id="{24EEC404-CA6E-4258-A8E8-8893EA446F30}" type="slidenum">
              <a:rPr lang="en-CA" smtClean="0"/>
              <a:t>11</a:t>
            </a:fld>
            <a:endParaRPr lang="en-CA"/>
          </a:p>
        </p:txBody>
      </p:sp>
    </p:spTree>
    <p:extLst>
      <p:ext uri="{BB962C8B-B14F-4D97-AF65-F5344CB8AC3E}">
        <p14:creationId xmlns:p14="http://schemas.microsoft.com/office/powerpoint/2010/main" val="209347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*Before alone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 </a:t>
            </a:r>
          </a:p>
          <a:p>
            <a:r>
              <a:rPr lang="en-US" sz="1050" b="1" dirty="0"/>
              <a:t>*While in groups:</a:t>
            </a:r>
          </a:p>
          <a:p>
            <a:pPr marL="171450" indent="-171450">
              <a:buFontTx/>
              <a:buChar char="-"/>
            </a:pPr>
            <a:r>
              <a:rPr lang="en-US" sz="1050" dirty="0"/>
              <a:t>Remember: everyone in the group needs to share at least one observation</a:t>
            </a:r>
          </a:p>
          <a:p>
            <a:pPr marL="171450" indent="-171450">
              <a:buFontTx/>
              <a:buChar char="-"/>
            </a:pPr>
            <a:r>
              <a:rPr lang="en-US" sz="1050" dirty="0"/>
              <a:t>*Circulate*</a:t>
            </a:r>
          </a:p>
          <a:p>
            <a:r>
              <a:rPr lang="en-US" sz="1050" b="1" dirty="0"/>
              <a:t>*Share out:</a:t>
            </a:r>
          </a:p>
          <a:p>
            <a:pPr marL="171450" indent="-171450">
              <a:buFontTx/>
              <a:buChar char="-"/>
            </a:pPr>
            <a:r>
              <a:rPr lang="en-US" sz="1050" dirty="0"/>
              <a:t>Ask: What are some of the actions that make sense after moving through the steps of inference?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dirty="0"/>
              <a:t>Will circle around each group – share one action at a time – no lists!</a:t>
            </a:r>
          </a:p>
          <a:p>
            <a:pPr marL="171450" indent="-171450">
              <a:buFontTx/>
              <a:buChar char="-"/>
            </a:pPr>
            <a:r>
              <a:rPr lang="en-US" sz="1050" dirty="0"/>
              <a:t>Groups can skip if they feel everything has been covered</a:t>
            </a:r>
          </a:p>
          <a:p>
            <a:pPr marL="171450" indent="-171450">
              <a:buFontTx/>
              <a:buChar char="-"/>
            </a:pPr>
            <a:r>
              <a:rPr lang="en-US" sz="1050" dirty="0"/>
              <a:t>**THREE** rounds max</a:t>
            </a:r>
          </a:p>
          <a:p>
            <a:pPr marL="171450" indent="-171450">
              <a:buFontTx/>
              <a:buChar char="-"/>
            </a:pPr>
            <a:r>
              <a:rPr lang="en-US" sz="1050" dirty="0"/>
              <a:t>Invite insights based on what was shared (depending on timing)</a:t>
            </a:r>
            <a:endParaRPr lang="en-CA" sz="1050" dirty="0"/>
          </a:p>
        </p:txBody>
      </p:sp>
      <p:sp>
        <p:nvSpPr>
          <p:cNvPr id="4" name="Slide Number Placeholder 3"/>
          <p:cNvSpPr>
            <a:spLocks noGrp="1"/>
          </p:cNvSpPr>
          <p:nvPr>
            <p:ph type="sldNum" sz="quarter" idx="5"/>
          </p:nvPr>
        </p:nvSpPr>
        <p:spPr/>
        <p:txBody>
          <a:bodyPr/>
          <a:lstStyle/>
          <a:p>
            <a:fld id="{24EEC404-CA6E-4258-A8E8-8893EA446F30}" type="slidenum">
              <a:rPr lang="en-CA" smtClean="0"/>
              <a:t>12</a:t>
            </a:fld>
            <a:endParaRPr lang="en-CA"/>
          </a:p>
        </p:txBody>
      </p:sp>
    </p:spTree>
    <p:extLst>
      <p:ext uri="{BB962C8B-B14F-4D97-AF65-F5344CB8AC3E}">
        <p14:creationId xmlns:p14="http://schemas.microsoft.com/office/powerpoint/2010/main" val="56847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EC404-CA6E-4258-A8E8-8893EA446F30}" type="slidenum">
              <a:rPr lang="en-CA" smtClean="0"/>
              <a:t>13</a:t>
            </a:fld>
            <a:endParaRPr lang="en-CA"/>
          </a:p>
        </p:txBody>
      </p:sp>
    </p:spTree>
    <p:extLst>
      <p:ext uri="{BB962C8B-B14F-4D97-AF65-F5344CB8AC3E}">
        <p14:creationId xmlns:p14="http://schemas.microsoft.com/office/powerpoint/2010/main" val="2565324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sz="1200" b="1" dirty="0"/>
              <a:t>*STOP and organize into groups, encourage people to get up and find new groups. 2 to 4**</a:t>
            </a:r>
            <a:endParaRPr lang="en-US" b="1" dirty="0"/>
          </a:p>
          <a:p>
            <a:endParaRPr lang="en-US" dirty="0"/>
          </a:p>
          <a:p>
            <a:r>
              <a:rPr lang="en-US" dirty="0"/>
              <a:t>Why? Purposes</a:t>
            </a:r>
          </a:p>
          <a:p>
            <a:pPr>
              <a:buFont typeface="Arial" panose="020B0604020202020204" pitchFamily="34" charset="0"/>
              <a:buChar char="•"/>
            </a:pPr>
            <a:r>
              <a:rPr lang="en-US" dirty="0"/>
              <a:t>Move away from blockage, negativism, and powerlessness</a:t>
            </a:r>
          </a:p>
          <a:p>
            <a:pPr>
              <a:buFont typeface="Arial" panose="020B0604020202020204" pitchFamily="34" charset="0"/>
              <a:buChar char="•"/>
            </a:pPr>
            <a:r>
              <a:rPr lang="en-US" dirty="0"/>
              <a:t>Have people discover their individual and collective power</a:t>
            </a:r>
          </a:p>
          <a:p>
            <a:pPr>
              <a:buFont typeface="Arial" panose="020B0604020202020204" pitchFamily="34" charset="0"/>
              <a:buChar char="•"/>
            </a:pPr>
            <a:r>
              <a:rPr lang="en-US" dirty="0"/>
              <a:t>Share actionable ideas and help one another</a:t>
            </a:r>
          </a:p>
          <a:p>
            <a:pPr>
              <a:buFont typeface="Arial" panose="020B0604020202020204" pitchFamily="34" charset="0"/>
              <a:buChar char="•"/>
            </a:pPr>
            <a:r>
              <a:rPr lang="en-US" dirty="0"/>
              <a:t>Build trust</a:t>
            </a:r>
          </a:p>
          <a:p>
            <a:pPr>
              <a:buFont typeface="Arial" panose="020B0604020202020204" pitchFamily="34" charset="0"/>
              <a:buChar char="•"/>
            </a:pPr>
            <a:r>
              <a:rPr lang="en-US" dirty="0"/>
              <a:t>Close the knowing-doing gap</a:t>
            </a:r>
          </a:p>
          <a:p>
            <a:endParaRPr lang="en-US" dirty="0"/>
          </a:p>
        </p:txBody>
      </p:sp>
      <p:sp>
        <p:nvSpPr>
          <p:cNvPr id="4" name="Slide Number Placeholder 3"/>
          <p:cNvSpPr>
            <a:spLocks noGrp="1"/>
          </p:cNvSpPr>
          <p:nvPr>
            <p:ph type="sldNum" sz="quarter" idx="5"/>
          </p:nvPr>
        </p:nvSpPr>
        <p:spPr/>
        <p:txBody>
          <a:bodyPr/>
          <a:lstStyle/>
          <a:p>
            <a:fld id="{24EEC404-CA6E-4258-A8E8-8893EA446F30}" type="slidenum">
              <a:rPr lang="en-CA" smtClean="0"/>
              <a:t>14</a:t>
            </a:fld>
            <a:endParaRPr lang="en-CA"/>
          </a:p>
        </p:txBody>
      </p:sp>
    </p:spTree>
    <p:extLst>
      <p:ext uri="{BB962C8B-B14F-4D97-AF65-F5344CB8AC3E}">
        <p14:creationId xmlns:p14="http://schemas.microsoft.com/office/powerpoint/2010/main" val="2181841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will be NO requirement to share out beyond your small groups, but there will be a “final thoughts”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can look like anything: commitment to self-care, joining a committee or working group, reading a book, starting a conversation in the office, committing to leaving the office on time twice a week – anything that starts positive momentum for you. </a:t>
            </a:r>
          </a:p>
          <a:p>
            <a:endParaRPr lang="en-US" dirty="0"/>
          </a:p>
          <a:p>
            <a:r>
              <a:rPr lang="en-US" sz="1200" b="1" dirty="0"/>
              <a:t>*Before alone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Remember: It is expected that actions may be specific to you or your role – they do not need to apply to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1" dirty="0"/>
              <a:t>*While in groups:</a:t>
            </a:r>
          </a:p>
          <a:p>
            <a:pPr marL="171450" indent="-171450">
              <a:buFontTx/>
              <a:buChar char="-"/>
            </a:pPr>
            <a:r>
              <a:rPr lang="en-US" sz="1200" dirty="0"/>
              <a:t>Remember: everyone in the group needs to be given the time owed to share and consult (timer on screen)</a:t>
            </a:r>
          </a:p>
          <a:p>
            <a:pPr marL="171450" indent="-171450">
              <a:buFontTx/>
              <a:buChar char="-"/>
            </a:pPr>
            <a:r>
              <a:rPr lang="en-US" sz="1200" dirty="0"/>
              <a:t>Remember: ask clarifying questions to help make actions real do not try to adjust someone’s 15% to match your institution/experience</a:t>
            </a:r>
          </a:p>
          <a:p>
            <a:pPr marL="171450" indent="-171450">
              <a:buFontTx/>
              <a:buChar char="-"/>
            </a:pPr>
            <a:r>
              <a:rPr lang="en-US" sz="1200" dirty="0"/>
              <a:t>*Circulate*</a:t>
            </a:r>
          </a:p>
          <a:p>
            <a:endParaRPr lang="en-US" dirty="0"/>
          </a:p>
        </p:txBody>
      </p:sp>
      <p:sp>
        <p:nvSpPr>
          <p:cNvPr id="4" name="Slide Number Placeholder 3"/>
          <p:cNvSpPr>
            <a:spLocks noGrp="1"/>
          </p:cNvSpPr>
          <p:nvPr>
            <p:ph type="sldNum" sz="quarter" idx="5"/>
          </p:nvPr>
        </p:nvSpPr>
        <p:spPr/>
        <p:txBody>
          <a:bodyPr/>
          <a:lstStyle/>
          <a:p>
            <a:fld id="{24EEC404-CA6E-4258-A8E8-8893EA446F30}" type="slidenum">
              <a:rPr lang="en-CA" smtClean="0"/>
              <a:t>15</a:t>
            </a:fld>
            <a:endParaRPr lang="en-CA"/>
          </a:p>
        </p:txBody>
      </p:sp>
    </p:spTree>
    <p:extLst>
      <p:ext uri="{BB962C8B-B14F-4D97-AF65-F5344CB8AC3E}">
        <p14:creationId xmlns:p14="http://schemas.microsoft.com/office/powerpoint/2010/main" val="206283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 anyone like to share a 15% solution or another insight from the session?</a:t>
            </a:r>
          </a:p>
          <a:p>
            <a:endParaRPr lang="en-CA" dirty="0"/>
          </a:p>
        </p:txBody>
      </p:sp>
      <p:sp>
        <p:nvSpPr>
          <p:cNvPr id="4" name="Slide Number Placeholder 3"/>
          <p:cNvSpPr>
            <a:spLocks noGrp="1"/>
          </p:cNvSpPr>
          <p:nvPr>
            <p:ph type="sldNum" sz="quarter" idx="5"/>
          </p:nvPr>
        </p:nvSpPr>
        <p:spPr/>
        <p:txBody>
          <a:bodyPr/>
          <a:lstStyle/>
          <a:p>
            <a:fld id="{24EEC404-CA6E-4258-A8E8-8893EA446F30}" type="slidenum">
              <a:rPr lang="en-CA" smtClean="0"/>
              <a:t>16</a:t>
            </a:fld>
            <a:endParaRPr lang="en-CA"/>
          </a:p>
        </p:txBody>
      </p:sp>
    </p:spTree>
    <p:extLst>
      <p:ext uri="{BB962C8B-B14F-4D97-AF65-F5344CB8AC3E}">
        <p14:creationId xmlns:p14="http://schemas.microsoft.com/office/powerpoint/2010/main" val="369844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45C7-DDAC-DD07-8832-E9FE27C1B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CC3B7-3C7C-5AA6-1FEB-F0A2AE8B2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180D7-9015-3828-20DC-7954B2B5618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0EDFFDA-64BE-47CC-057D-339C180E20D4}"/>
              </a:ext>
            </a:extLst>
          </p:cNvPr>
          <p:cNvSpPr>
            <a:spLocks noGrp="1"/>
          </p:cNvSpPr>
          <p:nvPr>
            <p:ph type="sldNum" sz="quarter" idx="5"/>
          </p:nvPr>
        </p:nvSpPr>
        <p:spPr/>
        <p:txBody>
          <a:bodyPr/>
          <a:lstStyle/>
          <a:p>
            <a:fld id="{24EEC404-CA6E-4258-A8E8-8893EA446F30}" type="slidenum">
              <a:rPr lang="en-CA" smtClean="0"/>
              <a:t>17</a:t>
            </a:fld>
            <a:endParaRPr lang="en-CA"/>
          </a:p>
        </p:txBody>
      </p:sp>
    </p:spTree>
    <p:extLst>
      <p:ext uri="{BB962C8B-B14F-4D97-AF65-F5344CB8AC3E}">
        <p14:creationId xmlns:p14="http://schemas.microsoft.com/office/powerpoint/2010/main" val="32459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EEC404-CA6E-4258-A8E8-8893EA446F30}" type="slidenum">
              <a:rPr lang="en-CA" smtClean="0"/>
              <a:t>2</a:t>
            </a:fld>
            <a:endParaRPr lang="en-CA"/>
          </a:p>
        </p:txBody>
      </p:sp>
    </p:spTree>
    <p:extLst>
      <p:ext uri="{BB962C8B-B14F-4D97-AF65-F5344CB8AC3E}">
        <p14:creationId xmlns:p14="http://schemas.microsoft.com/office/powerpoint/2010/main" val="229099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We will work through highly structured discussions about the current state of institutional change. If this isn’t what you are looking for and you would like to duck out to another session please do!</a:t>
            </a:r>
            <a:endParaRPr lang="en-US" sz="1050" b="1" dirty="0"/>
          </a:p>
          <a:p>
            <a:endParaRPr lang="en-US" sz="1050" dirty="0"/>
          </a:p>
        </p:txBody>
      </p:sp>
      <p:sp>
        <p:nvSpPr>
          <p:cNvPr id="4" name="Slide Number Placeholder 3"/>
          <p:cNvSpPr>
            <a:spLocks noGrp="1"/>
          </p:cNvSpPr>
          <p:nvPr>
            <p:ph type="sldNum" sz="quarter" idx="5"/>
          </p:nvPr>
        </p:nvSpPr>
        <p:spPr/>
        <p:txBody>
          <a:bodyPr/>
          <a:lstStyle/>
          <a:p>
            <a:fld id="{24EEC404-CA6E-4258-A8E8-8893EA446F30}" type="slidenum">
              <a:rPr lang="en-CA" smtClean="0"/>
              <a:t>3</a:t>
            </a:fld>
            <a:endParaRPr lang="en-CA"/>
          </a:p>
        </p:txBody>
      </p:sp>
    </p:spTree>
    <p:extLst>
      <p:ext uri="{BB962C8B-B14F-4D97-AF65-F5344CB8AC3E}">
        <p14:creationId xmlns:p14="http://schemas.microsoft.com/office/powerpoint/2010/main" val="73499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4EEC404-CA6E-4258-A8E8-8893EA446F30}" type="slidenum">
              <a:rPr lang="en-CA" smtClean="0"/>
              <a:t>4</a:t>
            </a:fld>
            <a:endParaRPr lang="en-CA"/>
          </a:p>
        </p:txBody>
      </p:sp>
    </p:spTree>
    <p:extLst>
      <p:ext uri="{BB962C8B-B14F-4D97-AF65-F5344CB8AC3E}">
        <p14:creationId xmlns:p14="http://schemas.microsoft.com/office/powerpoint/2010/main" val="155676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hlinkClick r:id="rId3">
                  <a:extLst>
                    <a:ext uri="{A12FA001-AC4F-418D-AE19-62706E023703}">
                      <ahyp:hlinkClr xmlns:ahyp="http://schemas.microsoft.com/office/drawing/2018/hyperlinkcolor" val="tx"/>
                    </a:ext>
                  </a:extLst>
                </a:hlinkClick>
              </a:rPr>
              <a:t>**THIS IS REALLY HARD**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tx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hlinkClick r:id="rId3">
                  <a:extLst>
                    <a:ext uri="{A12FA001-AC4F-418D-AE19-62706E023703}">
                      <ahyp:hlinkClr xmlns:ahyp="http://schemas.microsoft.com/office/drawing/2018/hyperlinkcolor" val="tx"/>
                    </a:ext>
                  </a:extLst>
                </a:hlinkClick>
              </a:rPr>
              <a:t>https://online.hbs.edu/blog/post/ladder-of-inference</a:t>
            </a:r>
            <a:r>
              <a:rPr lang="en-US" sz="105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It relies on you accepting that humans tend to self-select information that reinforces their current view, and being willing to resist the boomerang or backfire effects new, different, or challenging information can cause</a:t>
            </a:r>
          </a:p>
          <a:p>
            <a:r>
              <a:rPr lang="en-US" sz="1050" b="0" dirty="0">
                <a:solidFill>
                  <a:schemeClr val="tx1"/>
                </a:solidFill>
              </a:rPr>
              <a:t>https://en.wikipedia.org/wiki/Belief_perseverance</a:t>
            </a:r>
          </a:p>
          <a:p>
            <a:r>
              <a:rPr lang="en-US" sz="1050" b="0" dirty="0">
                <a:solidFill>
                  <a:schemeClr val="tx1"/>
                </a:solidFill>
              </a:rPr>
              <a:t>https://en.wikipedia.org/wiki/Boomerang_effect_(psychology)</a:t>
            </a:r>
          </a:p>
          <a:p>
            <a:endParaRPr lang="en-US" sz="1050" b="0" dirty="0">
              <a:solidFill>
                <a:schemeClr val="tx1"/>
              </a:solidFill>
            </a:endParaRPr>
          </a:p>
          <a:p>
            <a:r>
              <a:rPr lang="en-US" sz="1050" b="0" dirty="0">
                <a:solidFill>
                  <a:schemeClr val="tx1"/>
                </a:solidFill>
              </a:rPr>
              <a:t>Example from Harvard Business School:</a:t>
            </a:r>
          </a:p>
          <a:p>
            <a:r>
              <a:rPr lang="en-US" sz="1050" dirty="0"/>
              <a:t>You notice that oat milk usage has spiked this month.</a:t>
            </a:r>
          </a:p>
          <a:p>
            <a:r>
              <a:rPr lang="en-US" sz="1050" dirty="0"/>
              <a:t>You immediately associate the spike with a past instance when increased usage was caused by staff doubling up on paper cups.</a:t>
            </a:r>
          </a:p>
          <a:p>
            <a:r>
              <a:rPr lang="en-US" sz="1050" dirty="0"/>
              <a:t>Based on that pattern, you conclude that baristas are likely overpouring oat milk.</a:t>
            </a:r>
          </a:p>
          <a:p>
            <a:endParaRPr lang="en-US" sz="1050" b="0" dirty="0">
              <a:solidFill>
                <a:schemeClr val="tx1"/>
              </a:solidFill>
            </a:endParaRPr>
          </a:p>
          <a:p>
            <a:endParaRPr lang="en-US" sz="1050" b="0" dirty="0">
              <a:solidFill>
                <a:schemeClr val="tx1"/>
              </a:solidFill>
            </a:endParaRPr>
          </a:p>
          <a:p>
            <a:endParaRPr lang="en-US" sz="1050" b="0" dirty="0">
              <a:solidFill>
                <a:schemeClr val="tx1"/>
              </a:solidFill>
            </a:endParaRPr>
          </a:p>
        </p:txBody>
      </p:sp>
      <p:sp>
        <p:nvSpPr>
          <p:cNvPr id="4" name="Slide Number Placeholder 3"/>
          <p:cNvSpPr>
            <a:spLocks noGrp="1"/>
          </p:cNvSpPr>
          <p:nvPr>
            <p:ph type="sldNum" sz="quarter" idx="5"/>
          </p:nvPr>
        </p:nvSpPr>
        <p:spPr/>
        <p:txBody>
          <a:bodyPr/>
          <a:lstStyle/>
          <a:p>
            <a:fld id="{24EEC404-CA6E-4258-A8E8-8893EA446F30}" type="slidenum">
              <a:rPr lang="en-CA" smtClean="0"/>
              <a:t>5</a:t>
            </a:fld>
            <a:endParaRPr lang="en-CA"/>
          </a:p>
        </p:txBody>
      </p:sp>
    </p:spTree>
    <p:extLst>
      <p:ext uri="{BB962C8B-B14F-4D97-AF65-F5344CB8AC3E}">
        <p14:creationId xmlns:p14="http://schemas.microsoft.com/office/powerpoint/2010/main" val="229778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Our solid foundation will be observations and data, and we will move through each step with our group to support us.</a:t>
            </a:r>
            <a:endParaRPr lang="en-CA" sz="1050" dirty="0"/>
          </a:p>
        </p:txBody>
      </p:sp>
      <p:sp>
        <p:nvSpPr>
          <p:cNvPr id="4" name="Slide Number Placeholder 3"/>
          <p:cNvSpPr>
            <a:spLocks noGrp="1"/>
          </p:cNvSpPr>
          <p:nvPr>
            <p:ph type="sldNum" sz="quarter" idx="5"/>
          </p:nvPr>
        </p:nvSpPr>
        <p:spPr/>
        <p:txBody>
          <a:bodyPr/>
          <a:lstStyle/>
          <a:p>
            <a:fld id="{24EEC404-CA6E-4258-A8E8-8893EA446F30}" type="slidenum">
              <a:rPr lang="en-CA" smtClean="0"/>
              <a:t>6</a:t>
            </a:fld>
            <a:endParaRPr lang="en-CA"/>
          </a:p>
        </p:txBody>
      </p:sp>
    </p:spTree>
    <p:extLst>
      <p:ext uri="{BB962C8B-B14F-4D97-AF65-F5344CB8AC3E}">
        <p14:creationId xmlns:p14="http://schemas.microsoft.com/office/powerpoint/2010/main" val="281835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What? – Observations / Data</a:t>
            </a:r>
          </a:p>
          <a:p>
            <a:pPr marL="171450" indent="-171450">
              <a:buFontTx/>
              <a:buChar char="-"/>
            </a:pPr>
            <a:r>
              <a:rPr lang="en-US" sz="1050" dirty="0"/>
              <a:t>Two people, looking at each other, smiles</a:t>
            </a:r>
          </a:p>
          <a:p>
            <a:pPr marL="171450" indent="-171450">
              <a:buFontTx/>
              <a:buChar char="-"/>
            </a:pPr>
            <a:r>
              <a:rPr lang="en-US" sz="1050" dirty="0"/>
              <a:t>Cups in hands</a:t>
            </a:r>
          </a:p>
          <a:p>
            <a:pPr marL="171450" indent="-171450">
              <a:buFontTx/>
              <a:buChar char="-"/>
            </a:pPr>
            <a:r>
              <a:rPr lang="en-US" sz="1050" dirty="0"/>
              <a:t>Fire in front of them</a:t>
            </a:r>
          </a:p>
          <a:p>
            <a:pPr marL="171450" indent="-171450">
              <a:buFontTx/>
              <a:buChar char="-"/>
            </a:pPr>
            <a:r>
              <a:rPr lang="en-US" sz="1050" dirty="0"/>
              <a:t>One tent behind them</a:t>
            </a:r>
          </a:p>
          <a:p>
            <a:pPr marL="171450" indent="-171450">
              <a:buFontTx/>
              <a:buChar char="-"/>
            </a:pPr>
            <a:r>
              <a:rPr lang="en-US" sz="1050" dirty="0"/>
              <a:t>Trees around them</a:t>
            </a:r>
          </a:p>
          <a:p>
            <a:pPr marL="171450" indent="-171450">
              <a:buFontTx/>
              <a:buChar char="-"/>
            </a:pPr>
            <a:r>
              <a:rPr lang="en-US" sz="1050" dirty="0"/>
              <a:t>Green foliage visible</a:t>
            </a:r>
          </a:p>
          <a:p>
            <a:pPr marL="0" indent="0">
              <a:buFontTx/>
              <a:buNone/>
            </a:pPr>
            <a:endParaRPr lang="en-US" sz="1050" dirty="0"/>
          </a:p>
          <a:p>
            <a:pPr marL="0" indent="0">
              <a:buFontTx/>
              <a:buNone/>
            </a:pPr>
            <a:r>
              <a:rPr lang="en-US" sz="1050" dirty="0"/>
              <a:t>So What? – Meanings / Assumptions / Conclusions</a:t>
            </a:r>
          </a:p>
          <a:p>
            <a:pPr marL="171450" indent="-171450">
              <a:buFontTx/>
              <a:buChar char="-"/>
            </a:pPr>
            <a:r>
              <a:rPr lang="en-US" sz="1050" dirty="0"/>
              <a:t>It is cold</a:t>
            </a:r>
          </a:p>
          <a:p>
            <a:pPr marL="171450" indent="-171450">
              <a:buFontTx/>
              <a:buChar char="-"/>
            </a:pPr>
            <a:r>
              <a:rPr lang="en-US" sz="1050" dirty="0"/>
              <a:t>It is spring or summer</a:t>
            </a:r>
          </a:p>
          <a:p>
            <a:pPr marL="171450" indent="-171450">
              <a:buFontTx/>
              <a:buChar char="-"/>
            </a:pPr>
            <a:r>
              <a:rPr lang="en-US" sz="1050" dirty="0"/>
              <a:t>These people like each other, might be in a relationship</a:t>
            </a:r>
          </a:p>
          <a:p>
            <a:pPr marL="171450" indent="-171450">
              <a:buFontTx/>
              <a:buChar char="-"/>
            </a:pPr>
            <a:r>
              <a:rPr lang="en-US" sz="1050" dirty="0"/>
              <a:t>They are camping together</a:t>
            </a:r>
          </a:p>
          <a:p>
            <a:pPr marL="0" indent="0">
              <a:buFontTx/>
              <a:buNone/>
            </a:pPr>
            <a:endParaRPr lang="en-US" sz="1050" dirty="0"/>
          </a:p>
          <a:p>
            <a:pPr marL="0" indent="0">
              <a:buFontTx/>
              <a:buNone/>
            </a:pPr>
            <a:r>
              <a:rPr lang="en-US" sz="1050" dirty="0"/>
              <a:t>Now What? – Beliefs and Actions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50" dirty="0"/>
              <a:t>(Personal) </a:t>
            </a:r>
            <a:endParaRPr lang="en-CA" sz="1050" dirty="0"/>
          </a:p>
          <a:p>
            <a:pPr marL="171450" indent="-171450">
              <a:buFontTx/>
              <a:buChar char="-"/>
            </a:pPr>
            <a:r>
              <a:rPr lang="en-CA" sz="1050" dirty="0"/>
              <a:t>(Ridiculous example) We need to put together a rescue operation!</a:t>
            </a:r>
          </a:p>
        </p:txBody>
      </p:sp>
      <p:sp>
        <p:nvSpPr>
          <p:cNvPr id="4" name="Slide Number Placeholder 3"/>
          <p:cNvSpPr>
            <a:spLocks noGrp="1"/>
          </p:cNvSpPr>
          <p:nvPr>
            <p:ph type="sldNum" sz="quarter" idx="5"/>
          </p:nvPr>
        </p:nvSpPr>
        <p:spPr/>
        <p:txBody>
          <a:bodyPr/>
          <a:lstStyle/>
          <a:p>
            <a:fld id="{24EEC404-CA6E-4258-A8E8-8893EA446F30}" type="slidenum">
              <a:rPr lang="en-CA" smtClean="0"/>
              <a:t>7</a:t>
            </a:fld>
            <a:endParaRPr lang="en-CA"/>
          </a:p>
        </p:txBody>
      </p:sp>
    </p:spTree>
    <p:extLst>
      <p:ext uri="{BB962C8B-B14F-4D97-AF65-F5344CB8AC3E}">
        <p14:creationId xmlns:p14="http://schemas.microsoft.com/office/powerpoint/2010/main" val="144205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02775-FD08-ECC0-06B8-1758D2694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490EA-54DF-0506-2C01-B626D7146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7B649-AEDD-2F58-852A-CFC7E1F171D1}"/>
              </a:ext>
            </a:extLst>
          </p:cNvPr>
          <p:cNvSpPr>
            <a:spLocks noGrp="1"/>
          </p:cNvSpPr>
          <p:nvPr>
            <p:ph type="body" idx="1"/>
          </p:nvPr>
        </p:nvSpPr>
        <p:spPr/>
        <p:txBody>
          <a:bodyPr/>
          <a:lstStyle/>
          <a:p>
            <a:r>
              <a:rPr lang="en-US" sz="1050" dirty="0"/>
              <a:t>What? – Observations / Data</a:t>
            </a:r>
          </a:p>
          <a:p>
            <a:pPr marL="171450" indent="-171450">
              <a:buFontTx/>
              <a:buChar char="-"/>
            </a:pPr>
            <a:r>
              <a:rPr lang="en-US" sz="1050" dirty="0"/>
              <a:t>Group of people around a table</a:t>
            </a:r>
          </a:p>
          <a:p>
            <a:pPr marL="171450" indent="-171450">
              <a:buFontTx/>
              <a:buChar char="-"/>
            </a:pPr>
            <a:r>
              <a:rPr lang="en-US" sz="1050" dirty="0"/>
              <a:t>Some people using laptops</a:t>
            </a:r>
          </a:p>
          <a:p>
            <a:pPr marL="171450" indent="-171450">
              <a:buFontTx/>
              <a:buChar char="-"/>
            </a:pPr>
            <a:r>
              <a:rPr lang="en-US" sz="1050" dirty="0"/>
              <a:t>Some people talking to each other</a:t>
            </a:r>
          </a:p>
          <a:p>
            <a:pPr marL="171450" indent="-171450">
              <a:buFontTx/>
              <a:buChar char="-"/>
            </a:pPr>
            <a:r>
              <a:rPr lang="en-US" sz="1050" dirty="0"/>
              <a:t>Person at front is smiling (strained?)</a:t>
            </a:r>
          </a:p>
          <a:p>
            <a:pPr marL="171450" indent="-171450">
              <a:buFontTx/>
              <a:buChar char="-"/>
            </a:pPr>
            <a:r>
              <a:rPr lang="en-US" sz="1050" dirty="0"/>
              <a:t>Graphic says “Roadmap to product launch” behind them</a:t>
            </a:r>
          </a:p>
          <a:p>
            <a:pPr marL="171450" indent="-171450">
              <a:buFontTx/>
              <a:buChar char="-"/>
            </a:pPr>
            <a:r>
              <a:rPr lang="en-US" sz="1050" dirty="0"/>
              <a:t>View on laptop matches view on screen</a:t>
            </a:r>
          </a:p>
          <a:p>
            <a:pPr marL="171450" indent="-171450">
              <a:buFontTx/>
              <a:buChar char="-"/>
            </a:pPr>
            <a:endParaRPr lang="en-US" sz="1050" dirty="0"/>
          </a:p>
          <a:p>
            <a:pPr marL="0" indent="0">
              <a:buFontTx/>
              <a:buNone/>
            </a:pPr>
            <a:r>
              <a:rPr lang="en-US" sz="1050" dirty="0"/>
              <a:t>So What? – Meanings / Assumptions / Conclusions</a:t>
            </a:r>
          </a:p>
          <a:p>
            <a:pPr marL="171450" indent="-171450">
              <a:buFontTx/>
              <a:buChar char="-"/>
            </a:pPr>
            <a:r>
              <a:rPr lang="en-US" sz="1050" dirty="0"/>
              <a:t>They are work for a company / in corporate</a:t>
            </a:r>
          </a:p>
          <a:p>
            <a:pPr marL="171450" indent="-171450">
              <a:buFontTx/>
              <a:buChar char="-"/>
            </a:pPr>
            <a:r>
              <a:rPr lang="en-US" sz="1050" dirty="0"/>
              <a:t>They are stock photo actors</a:t>
            </a:r>
          </a:p>
          <a:p>
            <a:pPr marL="171450" indent="-171450">
              <a:buFontTx/>
              <a:buChar char="-"/>
            </a:pPr>
            <a:r>
              <a:rPr lang="en-US" sz="1050" dirty="0"/>
              <a:t>Something is happening / someone is talking off to the right (based on line of sight)</a:t>
            </a:r>
          </a:p>
          <a:p>
            <a:pPr marL="171450" indent="-171450">
              <a:buFontTx/>
              <a:buChar char="-"/>
            </a:pPr>
            <a:r>
              <a:rPr lang="en-US" sz="1050" dirty="0"/>
              <a:t>Person in red is presenting / supporting</a:t>
            </a:r>
          </a:p>
          <a:p>
            <a:pPr marL="171450" indent="-171450">
              <a:buFontTx/>
              <a:buChar char="-"/>
            </a:pPr>
            <a:endParaRPr lang="en-US" sz="1050" dirty="0"/>
          </a:p>
          <a:p>
            <a:pPr marL="0" indent="0">
              <a:buFontTx/>
              <a:buNone/>
            </a:pPr>
            <a:r>
              <a:rPr lang="en-US" sz="1050" dirty="0"/>
              <a:t>Now What? – Beliefs and Actions</a:t>
            </a:r>
          </a:p>
          <a:p>
            <a:pPr marL="0" indent="0">
              <a:buFontTx/>
              <a:buNone/>
            </a:pPr>
            <a:r>
              <a:rPr lang="en-US" sz="1050" dirty="0"/>
              <a:t>- (Personal) </a:t>
            </a:r>
          </a:p>
          <a:p>
            <a:pPr marL="171450" indent="-171450">
              <a:buFontTx/>
              <a:buChar char="-"/>
            </a:pPr>
            <a:endParaRPr lang="en-US" sz="1050" dirty="0"/>
          </a:p>
          <a:p>
            <a:pPr marL="171450" indent="-171450">
              <a:buFontTx/>
              <a:buChar char="-"/>
            </a:pPr>
            <a:endParaRPr lang="en-CA" sz="1050" dirty="0"/>
          </a:p>
        </p:txBody>
      </p:sp>
      <p:sp>
        <p:nvSpPr>
          <p:cNvPr id="4" name="Slide Number Placeholder 3">
            <a:extLst>
              <a:ext uri="{FF2B5EF4-FFF2-40B4-BE49-F238E27FC236}">
                <a16:creationId xmlns:a16="http://schemas.microsoft.com/office/drawing/2014/main" id="{A083CA20-65F7-C1A8-A234-1FC049AD8D1B}"/>
              </a:ext>
            </a:extLst>
          </p:cNvPr>
          <p:cNvSpPr>
            <a:spLocks noGrp="1"/>
          </p:cNvSpPr>
          <p:nvPr>
            <p:ph type="sldNum" sz="quarter" idx="5"/>
          </p:nvPr>
        </p:nvSpPr>
        <p:spPr/>
        <p:txBody>
          <a:bodyPr/>
          <a:lstStyle/>
          <a:p>
            <a:fld id="{24EEC404-CA6E-4258-A8E8-8893EA446F30}" type="slidenum">
              <a:rPr lang="en-CA" smtClean="0"/>
              <a:t>8</a:t>
            </a:fld>
            <a:endParaRPr lang="en-CA"/>
          </a:p>
        </p:txBody>
      </p:sp>
    </p:spTree>
    <p:extLst>
      <p:ext uri="{BB962C8B-B14F-4D97-AF65-F5344CB8AC3E}">
        <p14:creationId xmlns:p14="http://schemas.microsoft.com/office/powerpoint/2010/main" val="311226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**STOP and organize into groups if they haven’t yet: 5 to 7**</a:t>
            </a:r>
          </a:p>
        </p:txBody>
      </p:sp>
      <p:sp>
        <p:nvSpPr>
          <p:cNvPr id="4" name="Slide Number Placeholder 3"/>
          <p:cNvSpPr>
            <a:spLocks noGrp="1"/>
          </p:cNvSpPr>
          <p:nvPr>
            <p:ph type="sldNum" sz="quarter" idx="5"/>
          </p:nvPr>
        </p:nvSpPr>
        <p:spPr/>
        <p:txBody>
          <a:bodyPr/>
          <a:lstStyle/>
          <a:p>
            <a:fld id="{24EEC404-CA6E-4258-A8E8-8893EA446F30}" type="slidenum">
              <a:rPr lang="en-CA" smtClean="0"/>
              <a:t>9</a:t>
            </a:fld>
            <a:endParaRPr lang="en-CA"/>
          </a:p>
        </p:txBody>
      </p:sp>
    </p:spTree>
    <p:extLst>
      <p:ext uri="{BB962C8B-B14F-4D97-AF65-F5344CB8AC3E}">
        <p14:creationId xmlns:p14="http://schemas.microsoft.com/office/powerpoint/2010/main" val="274207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D731-EB4F-48A2-AF05-232F5F358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7AB3E3A-81CC-44B2-87CC-C5640F4E10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15F940-85EA-4DF6-95D0-ECC6C923BCFD}"/>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5" name="Footer Placeholder 4">
            <a:extLst>
              <a:ext uri="{FF2B5EF4-FFF2-40B4-BE49-F238E27FC236}">
                <a16:creationId xmlns:a16="http://schemas.microsoft.com/office/drawing/2014/main" id="{C4C64610-BEC2-4B80-8963-756A4B10A8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BFED39-C94B-4ADA-9D28-7E716E47EE8D}"/>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204101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72A6-1B51-4F65-ABA7-688EC23B7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E20F00-FF8D-4801-B27F-76ED5A8C7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82606-13F5-4F19-B009-048581F4C2DE}"/>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5" name="Footer Placeholder 4">
            <a:extLst>
              <a:ext uri="{FF2B5EF4-FFF2-40B4-BE49-F238E27FC236}">
                <a16:creationId xmlns:a16="http://schemas.microsoft.com/office/drawing/2014/main" id="{CEAC78DF-5903-461B-B2EC-0D5E1C238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2B4C9B-7558-4F51-A908-83ADB3755F55}"/>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257391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A58F5E-867E-4932-8A29-7ED1ACC3AD2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654DEB-641D-481A-B536-3615D761F84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FA517-D28B-4FBE-85E9-7E0E8FCE3375}"/>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5" name="Footer Placeholder 4">
            <a:extLst>
              <a:ext uri="{FF2B5EF4-FFF2-40B4-BE49-F238E27FC236}">
                <a16:creationId xmlns:a16="http://schemas.microsoft.com/office/drawing/2014/main" id="{2D9AD33C-6C4C-471B-B4CA-649B595152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3C8BCD-086C-4816-B649-F9579193C456}"/>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122302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0479-281C-4364-B80A-6D9837A964C3}"/>
              </a:ext>
            </a:extLst>
          </p:cNvPr>
          <p:cNvSpPr>
            <a:spLocks noGrp="1"/>
          </p:cNvSpPr>
          <p:nvPr>
            <p:ph type="title"/>
          </p:nvPr>
        </p:nvSpPr>
        <p:spPr/>
        <p:txBody>
          <a:bodyPr>
            <a:normAutofit/>
          </a:bodyPr>
          <a:lstStyle>
            <a:lvl1pPr>
              <a:defRPr sz="3600" b="1">
                <a:effectLst>
                  <a:outerShdw blurRad="38100" dist="38100" dir="2700000" algn="tl">
                    <a:srgbClr val="000000">
                      <a:alpha val="43137"/>
                    </a:srgbClr>
                  </a:outerShdw>
                </a:effectLst>
                <a:latin typeface="Aptos" panose="020B00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FA472E1-2DCB-480F-85AE-730239EEC6DE}"/>
              </a:ext>
            </a:extLst>
          </p:cNvPr>
          <p:cNvSpPr>
            <a:spLocks noGrp="1"/>
          </p:cNvSpPr>
          <p:nvPr>
            <p:ph idx="1"/>
          </p:nvPr>
        </p:nvSpPr>
        <p:spPr/>
        <p:txBody>
          <a:bodyPr/>
          <a:lstStyle>
            <a:lvl1pPr>
              <a:defRPr sz="2400">
                <a:latin typeface="Aptos" panose="020B0004020202020204" pitchFamily="34" charset="0"/>
              </a:defRPr>
            </a:lvl1pPr>
            <a:lvl2pPr>
              <a:defRPr sz="2400">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B0D4DB-BC37-4CF0-A0D6-B177A2400F2F}"/>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5" name="Footer Placeholder 4">
            <a:extLst>
              <a:ext uri="{FF2B5EF4-FFF2-40B4-BE49-F238E27FC236}">
                <a16:creationId xmlns:a16="http://schemas.microsoft.com/office/drawing/2014/main" id="{847E745C-EC16-49CB-872B-CCBBAACA1B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538088-E717-4E56-8579-77C476F8B41A}"/>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204023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BA64-9593-4CDE-ABEC-ABC34F045F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C4E7D5-EDAA-4530-ACB2-EF71E430DB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E2676C-FFEB-4FC1-A4BC-EFDCA7706246}"/>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5" name="Footer Placeholder 4">
            <a:extLst>
              <a:ext uri="{FF2B5EF4-FFF2-40B4-BE49-F238E27FC236}">
                <a16:creationId xmlns:a16="http://schemas.microsoft.com/office/drawing/2014/main" id="{7C401568-96EE-4B3C-9AC6-891A9A5799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982380-6B2D-42B2-BAEE-BF9526D105D5}"/>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275996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EFD8-032F-40D1-89F8-ECAA81EF0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824119-99C5-4454-A370-F24366377F2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676FF4-B050-4228-B700-F6E591578C3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6BE83F-3BEB-4C43-A7D9-BB7974F27379}"/>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6" name="Footer Placeholder 5">
            <a:extLst>
              <a:ext uri="{FF2B5EF4-FFF2-40B4-BE49-F238E27FC236}">
                <a16:creationId xmlns:a16="http://schemas.microsoft.com/office/drawing/2014/main" id="{0407DE23-5995-455C-90D1-D967E8D11CC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9E35B-0DC2-4A0F-B33F-8127C3419571}"/>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270341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BD0C-1FE8-4AC2-9541-523B4A02CD8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DF2414-FEB8-432C-B5EE-780471D6F7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51C003-3BA5-4862-9B2A-C062A195588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C7FBF6-8020-4D51-84F5-E520441073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A5C95-16AC-4C2F-81A2-CF2AF6D3ED7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685DF1-EB56-4506-885B-2944964F87E0}"/>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8" name="Footer Placeholder 7">
            <a:extLst>
              <a:ext uri="{FF2B5EF4-FFF2-40B4-BE49-F238E27FC236}">
                <a16:creationId xmlns:a16="http://schemas.microsoft.com/office/drawing/2014/main" id="{C7CD98A6-62A0-48B3-9E2C-2CA13025AC5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12A6229-0571-4A09-B0EC-D72299117A8A}"/>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138729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5456-31BB-4D36-B01D-7B0615D40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BD07B0-4DEE-4DC4-AC22-3C19EEB42E0F}"/>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4" name="Footer Placeholder 3">
            <a:extLst>
              <a:ext uri="{FF2B5EF4-FFF2-40B4-BE49-F238E27FC236}">
                <a16:creationId xmlns:a16="http://schemas.microsoft.com/office/drawing/2014/main" id="{5FDDF117-58F3-4BAC-AAF0-267F05777D6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0C0F7AE-EFC2-40F3-B443-720437DD7F6A}"/>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254454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37813-C3CC-42FA-9C79-B4F4C3D77504}"/>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3" name="Footer Placeholder 2">
            <a:extLst>
              <a:ext uri="{FF2B5EF4-FFF2-40B4-BE49-F238E27FC236}">
                <a16:creationId xmlns:a16="http://schemas.microsoft.com/office/drawing/2014/main" id="{8F31CF4D-100A-45E6-A632-17B46DA3B2A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5B3D393-435F-4675-915B-03F3B864C46B}"/>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125865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189-6C30-4480-9930-9FE035DFCF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8B07E6-A61C-4775-A234-106FDCD52D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78C3A8-1838-4572-8805-C061F30EE2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BDE2D5-90A4-4852-93F6-77C339FD6CFC}"/>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6" name="Footer Placeholder 5">
            <a:extLst>
              <a:ext uri="{FF2B5EF4-FFF2-40B4-BE49-F238E27FC236}">
                <a16:creationId xmlns:a16="http://schemas.microsoft.com/office/drawing/2014/main" id="{9D17272A-A6BE-4B5A-9859-87CECADC9FF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F92369E-89C4-428F-AC24-DC5E4D98873B}"/>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4755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FA31-7058-40E9-A7C3-BB018B7913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FCEB4E5-590E-4141-A89B-96959AA1DD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7D84016-C323-4577-9196-9696D938C4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85DC75-7FD0-4096-975F-C38A823BE752}"/>
              </a:ext>
            </a:extLst>
          </p:cNvPr>
          <p:cNvSpPr>
            <a:spLocks noGrp="1"/>
          </p:cNvSpPr>
          <p:nvPr>
            <p:ph type="dt" sz="half" idx="10"/>
          </p:nvPr>
        </p:nvSpPr>
        <p:spPr/>
        <p:txBody>
          <a:bodyPr/>
          <a:lstStyle/>
          <a:p>
            <a:fld id="{1CC90307-7440-4236-B0C7-C95639CA1DEC}" type="datetimeFigureOut">
              <a:rPr lang="en-CA" smtClean="0"/>
              <a:t>2026-05-06</a:t>
            </a:fld>
            <a:endParaRPr lang="en-CA"/>
          </a:p>
        </p:txBody>
      </p:sp>
      <p:sp>
        <p:nvSpPr>
          <p:cNvPr id="6" name="Footer Placeholder 5">
            <a:extLst>
              <a:ext uri="{FF2B5EF4-FFF2-40B4-BE49-F238E27FC236}">
                <a16:creationId xmlns:a16="http://schemas.microsoft.com/office/drawing/2014/main" id="{681EE4C4-EA75-4BE5-82F6-0A6F5082FD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3E66FA7-0A8A-401B-8B71-36B0BC94FC6C}"/>
              </a:ext>
            </a:extLst>
          </p:cNvPr>
          <p:cNvSpPr>
            <a:spLocks noGrp="1"/>
          </p:cNvSpPr>
          <p:nvPr>
            <p:ph type="sldNum" sz="quarter" idx="12"/>
          </p:nvPr>
        </p:nvSpPr>
        <p:spPr/>
        <p:txBody>
          <a:bodyPr/>
          <a:lstStyle/>
          <a:p>
            <a:fld id="{C7AFA301-B61F-44F0-8F10-AD1DF18C5EF8}" type="slidenum">
              <a:rPr lang="en-CA" smtClean="0"/>
              <a:t>‹#›</a:t>
            </a:fld>
            <a:endParaRPr lang="en-CA"/>
          </a:p>
        </p:txBody>
      </p:sp>
    </p:spTree>
    <p:extLst>
      <p:ext uri="{BB962C8B-B14F-4D97-AF65-F5344CB8AC3E}">
        <p14:creationId xmlns:p14="http://schemas.microsoft.com/office/powerpoint/2010/main" val="116842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0AF6B-82EE-4E0F-91A9-008DFB7F05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F337C2-A9AF-49C3-BB70-6D6E9CE6E5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F1D-AF6E-43A8-8044-440B5CF911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C90307-7440-4236-B0C7-C95639CA1DEC}" type="datetimeFigureOut">
              <a:rPr lang="en-CA" smtClean="0"/>
              <a:t>2026-05-06</a:t>
            </a:fld>
            <a:endParaRPr lang="en-CA"/>
          </a:p>
        </p:txBody>
      </p:sp>
      <p:sp>
        <p:nvSpPr>
          <p:cNvPr id="5" name="Footer Placeholder 4">
            <a:extLst>
              <a:ext uri="{FF2B5EF4-FFF2-40B4-BE49-F238E27FC236}">
                <a16:creationId xmlns:a16="http://schemas.microsoft.com/office/drawing/2014/main" id="{34DFC253-4FDD-4801-ABEA-07C1B95C93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7D9B2C3-7470-444A-BC5C-B3241FD3922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AFA301-B61F-44F0-8F10-AD1DF18C5EF8}" type="slidenum">
              <a:rPr lang="en-CA" smtClean="0"/>
              <a:t>‹#›</a:t>
            </a:fld>
            <a:endParaRPr lang="en-CA"/>
          </a:p>
        </p:txBody>
      </p:sp>
    </p:spTree>
    <p:extLst>
      <p:ext uri="{BB962C8B-B14F-4D97-AF65-F5344CB8AC3E}">
        <p14:creationId xmlns:p14="http://schemas.microsoft.com/office/powerpoint/2010/main" val="376980280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nio.com/sport/sailing/watercraft-competition-sailing-sport-sailboat-sail-water-yacht-ship-bo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ixnio.com/sport/sailing/watercraft-competition-sailing-sport-sailboat-sail-water-yacht-ship-boa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liberatingstructures.com/" TargetMode="External"/><Relationship Id="rId3" Type="http://schemas.openxmlformats.org/officeDocument/2006/relationships/image" Target="../media/image2.jpeg"/><Relationship Id="rId7" Type="http://schemas.openxmlformats.org/officeDocument/2006/relationships/image" Target="../media/image7.tm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bit.ly/4sUgSsg" TargetMode="Externa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ixnio.com/sport/sailing/watercraft-competition-sailing-sport-sailboat-sail-water-yacht-ship-boa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hls.co/blog/when-is-a-ladder-not-the-answer" TargetMode="Externa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vecteezy.com/vector-art/14340478-step-ladder-icon-cartoon-style" TargetMode="External"/><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ocean-horizo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ailboat in the water&#10;&#10;AI-generated content may be incorrect.">
            <a:extLst>
              <a:ext uri="{FF2B5EF4-FFF2-40B4-BE49-F238E27FC236}">
                <a16:creationId xmlns:a16="http://schemas.microsoft.com/office/drawing/2014/main" id="{467D0EBF-53F3-E804-BF31-E4D28ABB4DEB}"/>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40" r="6892" b="-2"/>
          <a:stretch>
            <a:fillRect/>
          </a:stretch>
        </p:blipFill>
        <p:spPr>
          <a:xfrm>
            <a:off x="20" y="1"/>
            <a:ext cx="9143980" cy="6857999"/>
          </a:xfrm>
          <a:prstGeom prst="rect">
            <a:avLst/>
          </a:prstGeom>
        </p:spPr>
      </p:pic>
      <p:sp>
        <p:nvSpPr>
          <p:cNvPr id="2" name="Title 1">
            <a:extLst>
              <a:ext uri="{FF2B5EF4-FFF2-40B4-BE49-F238E27FC236}">
                <a16:creationId xmlns:a16="http://schemas.microsoft.com/office/drawing/2014/main" id="{10C28874-D1B6-17DB-54F5-ED8AC5342B8D}"/>
              </a:ext>
            </a:extLst>
          </p:cNvPr>
          <p:cNvSpPr>
            <a:spLocks noGrp="1"/>
          </p:cNvSpPr>
          <p:nvPr>
            <p:ph type="ctrTitle"/>
          </p:nvPr>
        </p:nvSpPr>
        <p:spPr>
          <a:xfrm>
            <a:off x="1143000" y="1122362"/>
            <a:ext cx="6858000" cy="2900518"/>
          </a:xfrm>
        </p:spPr>
        <p:txBody>
          <a:bodyPr>
            <a:normAutofit/>
          </a:bodyPr>
          <a:lstStyle/>
          <a:p>
            <a:r>
              <a:rPr lang="en-US" sz="6000" dirty="0">
                <a:solidFill>
                  <a:srgbClr val="FFFFFF"/>
                </a:solidFill>
                <a:effectLst>
                  <a:outerShdw blurRad="38100" dist="38100" dir="2700000" algn="tl">
                    <a:srgbClr val="000000">
                      <a:alpha val="43137"/>
                    </a:srgbClr>
                  </a:outerShdw>
                </a:effectLst>
              </a:rPr>
              <a:t> “We cannot direct the wind, but we can adjust the sail”</a:t>
            </a:r>
          </a:p>
        </p:txBody>
      </p:sp>
      <p:sp>
        <p:nvSpPr>
          <p:cNvPr id="3" name="Subtitle 2">
            <a:extLst>
              <a:ext uri="{FF2B5EF4-FFF2-40B4-BE49-F238E27FC236}">
                <a16:creationId xmlns:a16="http://schemas.microsoft.com/office/drawing/2014/main" id="{290A9850-DD0F-7625-601B-0A2EC109B00E}"/>
              </a:ext>
            </a:extLst>
          </p:cNvPr>
          <p:cNvSpPr>
            <a:spLocks noGrp="1"/>
          </p:cNvSpPr>
          <p:nvPr>
            <p:ph type="subTitle" idx="1"/>
          </p:nvPr>
        </p:nvSpPr>
        <p:spPr>
          <a:xfrm>
            <a:off x="1143000" y="4159404"/>
            <a:ext cx="6858000" cy="1098395"/>
          </a:xfrm>
        </p:spPr>
        <p:txBody>
          <a:bodyPr>
            <a:normAutofit/>
          </a:bodyPr>
          <a:lstStyle/>
          <a:p>
            <a:r>
              <a:rPr lang="en-US" sz="3000" dirty="0">
                <a:solidFill>
                  <a:srgbClr val="FFFFFF"/>
                </a:solidFill>
                <a:effectLst>
                  <a:outerShdw blurRad="38100" dist="38100" dir="2700000" algn="tl">
                    <a:srgbClr val="000000">
                      <a:alpha val="43137"/>
                    </a:srgbClr>
                  </a:outerShdw>
                </a:effectLst>
              </a:rPr>
              <a:t>Discovering meaningful actions in the face of institutional change</a:t>
            </a:r>
          </a:p>
        </p:txBody>
      </p:sp>
    </p:spTree>
    <p:extLst>
      <p:ext uri="{BB962C8B-B14F-4D97-AF65-F5344CB8AC3E}">
        <p14:creationId xmlns:p14="http://schemas.microsoft.com/office/powerpoint/2010/main" val="40680208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DF127-F15E-5419-7FC9-F4A11563CBEF}"/>
            </a:ext>
          </a:extLst>
        </p:cNvPr>
        <p:cNvGrpSpPr/>
        <p:nvPr/>
      </p:nvGrpSpPr>
      <p:grpSpPr>
        <a:xfrm>
          <a:off x="0" y="0"/>
          <a:ext cx="0" cy="0"/>
          <a:chOff x="0" y="0"/>
          <a:chExt cx="0" cy="0"/>
        </a:xfrm>
      </p:grpSpPr>
      <p:pic>
        <p:nvPicPr>
          <p:cNvPr id="3" name="Picture 2" descr="A body of water with clouds in the sky&#10;&#10;AI-generated content may be incorrect.">
            <a:extLst>
              <a:ext uri="{FF2B5EF4-FFF2-40B4-BE49-F238E27FC236}">
                <a16:creationId xmlns:a16="http://schemas.microsoft.com/office/drawing/2014/main" id="{47D30EC6-54EF-1FEA-E10B-288166AC8BB1}"/>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9B0CF373-2035-A6BE-DCF5-0B39711C79C6}"/>
              </a:ext>
            </a:extLst>
          </p:cNvPr>
          <p:cNvSpPr>
            <a:spLocks noGrp="1"/>
          </p:cNvSpPr>
          <p:nvPr>
            <p:ph type="title"/>
          </p:nvPr>
        </p:nvSpPr>
        <p:spPr>
          <a:xfrm>
            <a:off x="628650" y="365126"/>
            <a:ext cx="7886700" cy="1325563"/>
          </a:xfrm>
        </p:spPr>
        <p:txBody>
          <a:bodyPr>
            <a:normAutofit/>
          </a:bodyPr>
          <a:lstStyle/>
          <a:p>
            <a:r>
              <a:rPr lang="en-US" dirty="0"/>
              <a:t>Stage 1: WHAT?</a:t>
            </a:r>
            <a:br>
              <a:rPr lang="en-US" dirty="0"/>
            </a:br>
            <a:r>
              <a:rPr lang="en-US" dirty="0"/>
              <a:t>Observable data and experiences</a:t>
            </a:r>
            <a:endParaRPr lang="en-CA" dirty="0"/>
          </a:p>
        </p:txBody>
      </p:sp>
      <p:sp>
        <p:nvSpPr>
          <p:cNvPr id="7" name="Content Placeholder 6">
            <a:extLst>
              <a:ext uri="{FF2B5EF4-FFF2-40B4-BE49-F238E27FC236}">
                <a16:creationId xmlns:a16="http://schemas.microsoft.com/office/drawing/2014/main" id="{791B30E4-FD29-CBD5-22F8-C80EC7638A95}"/>
              </a:ext>
            </a:extLst>
          </p:cNvPr>
          <p:cNvSpPr>
            <a:spLocks noGrp="1"/>
          </p:cNvSpPr>
          <p:nvPr>
            <p:ph idx="1"/>
          </p:nvPr>
        </p:nvSpPr>
        <p:spPr>
          <a:xfrm>
            <a:off x="628650" y="1825625"/>
            <a:ext cx="7886700" cy="4351338"/>
          </a:xfrm>
        </p:spPr>
        <p:txBody>
          <a:bodyPr>
            <a:noAutofit/>
          </a:bodyPr>
          <a:lstStyle/>
          <a:p>
            <a:pPr marL="0" indent="0">
              <a:buNone/>
            </a:pPr>
            <a:r>
              <a:rPr lang="en-US" b="1" dirty="0"/>
              <a:t>Consider your own institution</a:t>
            </a:r>
          </a:p>
          <a:p>
            <a:r>
              <a:rPr lang="en-US" dirty="0"/>
              <a:t>What did you see, hear, experience, or directly observe related to changes at your institution?</a:t>
            </a:r>
          </a:p>
          <a:p>
            <a:r>
              <a:rPr lang="en-US" dirty="0"/>
              <a:t>How did you learn information (for example: through governance, word-of-mouth, official or unofficial channels)?</a:t>
            </a:r>
          </a:p>
          <a:p>
            <a:endParaRPr lang="en-US" dirty="0"/>
          </a:p>
          <a:p>
            <a:pPr marL="0" indent="0">
              <a:buNone/>
            </a:pPr>
            <a:r>
              <a:rPr lang="en-US" b="1" dirty="0"/>
              <a:t>Timing</a:t>
            </a:r>
          </a:p>
          <a:p>
            <a:r>
              <a:rPr lang="en-CA" dirty="0"/>
              <a:t>1 minute to write/think alone</a:t>
            </a:r>
          </a:p>
          <a:p>
            <a:r>
              <a:rPr lang="en-CA" dirty="0"/>
              <a:t>5 – 8 minutes in your group</a:t>
            </a:r>
          </a:p>
          <a:p>
            <a:r>
              <a:rPr lang="en-CA" dirty="0"/>
              <a:t>Each group shares 2 observable facts they found together</a:t>
            </a:r>
          </a:p>
          <a:p>
            <a:endParaRPr lang="en-US" dirty="0"/>
          </a:p>
        </p:txBody>
      </p:sp>
      <p:sp>
        <p:nvSpPr>
          <p:cNvPr id="4" name="TextBox 3">
            <a:extLst>
              <a:ext uri="{FF2B5EF4-FFF2-40B4-BE49-F238E27FC236}">
                <a16:creationId xmlns:a16="http://schemas.microsoft.com/office/drawing/2014/main" id="{3E73A02B-9214-6F9F-97D1-7A4B8892C8DA}"/>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00593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with clouds in the sky&#10;&#10;AI-generated content may be incorrect.">
            <a:extLst>
              <a:ext uri="{FF2B5EF4-FFF2-40B4-BE49-F238E27FC236}">
                <a16:creationId xmlns:a16="http://schemas.microsoft.com/office/drawing/2014/main" id="{47E7C123-44BA-7C61-F9EF-C8C8F3E59182}"/>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7F370E8E-42C8-011A-7F6F-B60144F1ADB9}"/>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AD4E5F68-ABFC-4837-A311-B970CEF6BD0C}"/>
              </a:ext>
            </a:extLst>
          </p:cNvPr>
          <p:cNvSpPr>
            <a:spLocks noGrp="1"/>
          </p:cNvSpPr>
          <p:nvPr>
            <p:ph type="title"/>
          </p:nvPr>
        </p:nvSpPr>
        <p:spPr/>
        <p:txBody>
          <a:bodyPr>
            <a:normAutofit/>
          </a:bodyPr>
          <a:lstStyle/>
          <a:p>
            <a:r>
              <a:rPr lang="en-US" dirty="0"/>
              <a:t>Stage 2: SO WHAT?</a:t>
            </a:r>
            <a:br>
              <a:rPr lang="en-US" dirty="0"/>
            </a:br>
            <a:r>
              <a:rPr lang="en-US" sz="3100" dirty="0"/>
              <a:t>Meanings, Assumptions, and Conclusions</a:t>
            </a:r>
            <a:endParaRPr lang="en-CA" dirty="0"/>
          </a:p>
        </p:txBody>
      </p:sp>
      <p:sp>
        <p:nvSpPr>
          <p:cNvPr id="7" name="Content Placeholder 6">
            <a:extLst>
              <a:ext uri="{FF2B5EF4-FFF2-40B4-BE49-F238E27FC236}">
                <a16:creationId xmlns:a16="http://schemas.microsoft.com/office/drawing/2014/main" id="{7A914CCF-FEE1-4B65-9341-648C29A032F1}"/>
              </a:ext>
            </a:extLst>
          </p:cNvPr>
          <p:cNvSpPr>
            <a:spLocks noGrp="1"/>
          </p:cNvSpPr>
          <p:nvPr>
            <p:ph idx="1"/>
          </p:nvPr>
        </p:nvSpPr>
        <p:spPr>
          <a:xfrm>
            <a:off x="628650" y="1825625"/>
            <a:ext cx="7886700" cy="4351338"/>
          </a:xfrm>
        </p:spPr>
        <p:txBody>
          <a:bodyPr>
            <a:noAutofit/>
          </a:bodyPr>
          <a:lstStyle/>
          <a:p>
            <a:pPr marL="0" indent="0">
              <a:buNone/>
            </a:pPr>
            <a:r>
              <a:rPr lang="en-US" b="1" dirty="0"/>
              <a:t>Building from what was shared as a group</a:t>
            </a:r>
          </a:p>
          <a:p>
            <a:r>
              <a:rPr lang="en-US" dirty="0"/>
              <a:t>What meaning is layered on the observations (based on personal, historical, or cultural background)?</a:t>
            </a:r>
          </a:p>
          <a:p>
            <a:r>
              <a:rPr lang="en-US" dirty="0"/>
              <a:t>What patterns do you see? What assumptions are being made? </a:t>
            </a:r>
          </a:p>
          <a:p>
            <a:r>
              <a:rPr lang="en-US" dirty="0"/>
              <a:t>What are the conclusions you see given the meaning, patterns, and assumptions?</a:t>
            </a:r>
          </a:p>
          <a:p>
            <a:endParaRPr lang="en-US" dirty="0"/>
          </a:p>
          <a:p>
            <a:pPr marL="0" indent="0">
              <a:buNone/>
            </a:pPr>
            <a:r>
              <a:rPr lang="en-US" b="1" dirty="0"/>
              <a:t>Timing</a:t>
            </a:r>
          </a:p>
          <a:p>
            <a:r>
              <a:rPr lang="en-CA" dirty="0"/>
              <a:t>1 minute to work/think alone</a:t>
            </a:r>
          </a:p>
          <a:p>
            <a:r>
              <a:rPr lang="en-CA" dirty="0"/>
              <a:t>5 – 8 minutes in your group</a:t>
            </a:r>
          </a:p>
          <a:p>
            <a:r>
              <a:rPr lang="en-CA" dirty="0"/>
              <a:t>Each group shares 2 discoveries</a:t>
            </a:r>
          </a:p>
        </p:txBody>
      </p:sp>
    </p:spTree>
    <p:extLst>
      <p:ext uri="{BB962C8B-B14F-4D97-AF65-F5344CB8AC3E}">
        <p14:creationId xmlns:p14="http://schemas.microsoft.com/office/powerpoint/2010/main" val="195737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with clouds in the sky&#10;&#10;AI-generated content may be incorrect.">
            <a:extLst>
              <a:ext uri="{FF2B5EF4-FFF2-40B4-BE49-F238E27FC236}">
                <a16:creationId xmlns:a16="http://schemas.microsoft.com/office/drawing/2014/main" id="{70BDBBFF-D206-CFDA-BBF2-E7791EBAEC86}"/>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D006DF38-390C-1D93-4922-99FA3A8CB2A7}"/>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AD4E5F68-ABFC-4837-A311-B970CEF6BD0C}"/>
              </a:ext>
            </a:extLst>
          </p:cNvPr>
          <p:cNvSpPr>
            <a:spLocks noGrp="1"/>
          </p:cNvSpPr>
          <p:nvPr>
            <p:ph type="title"/>
          </p:nvPr>
        </p:nvSpPr>
        <p:spPr/>
        <p:txBody>
          <a:bodyPr>
            <a:normAutofit/>
          </a:bodyPr>
          <a:lstStyle/>
          <a:p>
            <a:r>
              <a:rPr lang="en-US" dirty="0"/>
              <a:t>Stage 3: NOW WHAT?</a:t>
            </a:r>
            <a:br>
              <a:rPr lang="en-US" dirty="0"/>
            </a:br>
            <a:r>
              <a:rPr lang="en-US" sz="3100" dirty="0"/>
              <a:t>Beliefs and Actions</a:t>
            </a:r>
            <a:endParaRPr lang="en-CA" dirty="0"/>
          </a:p>
        </p:txBody>
      </p:sp>
      <p:sp>
        <p:nvSpPr>
          <p:cNvPr id="7" name="Content Placeholder 6">
            <a:extLst>
              <a:ext uri="{FF2B5EF4-FFF2-40B4-BE49-F238E27FC236}">
                <a16:creationId xmlns:a16="http://schemas.microsoft.com/office/drawing/2014/main" id="{7A914CCF-FEE1-4B65-9341-648C29A032F1}"/>
              </a:ext>
            </a:extLst>
          </p:cNvPr>
          <p:cNvSpPr>
            <a:spLocks noGrp="1"/>
          </p:cNvSpPr>
          <p:nvPr>
            <p:ph idx="1"/>
          </p:nvPr>
        </p:nvSpPr>
        <p:spPr/>
        <p:txBody>
          <a:bodyPr>
            <a:noAutofit/>
          </a:bodyPr>
          <a:lstStyle/>
          <a:p>
            <a:pPr marL="0" indent="0">
              <a:buNone/>
            </a:pPr>
            <a:r>
              <a:rPr lang="en-US" b="1" dirty="0"/>
              <a:t>Consider what patterns and conclusions we noticed</a:t>
            </a:r>
          </a:p>
          <a:p>
            <a:r>
              <a:rPr lang="en-US" dirty="0"/>
              <a:t>What actions make sense given these patterns/conclusions? </a:t>
            </a:r>
          </a:p>
          <a:p>
            <a:r>
              <a:rPr lang="en-US" dirty="0"/>
              <a:t>Answers can be at any level right now: personal through to institutional and system levels. </a:t>
            </a:r>
          </a:p>
          <a:p>
            <a:endParaRPr lang="en-US" dirty="0"/>
          </a:p>
          <a:p>
            <a:pPr marL="0" indent="0">
              <a:buNone/>
            </a:pPr>
            <a:r>
              <a:rPr lang="en-US" b="1" dirty="0"/>
              <a:t>Timing</a:t>
            </a:r>
          </a:p>
          <a:p>
            <a:r>
              <a:rPr lang="en-CA" dirty="0"/>
              <a:t>1 minute to work/think alone</a:t>
            </a:r>
            <a:endParaRPr lang="en-US" dirty="0"/>
          </a:p>
          <a:p>
            <a:r>
              <a:rPr lang="en-CA" dirty="0"/>
              <a:t>5 – 8 minutes in your group</a:t>
            </a:r>
          </a:p>
          <a:p>
            <a:r>
              <a:rPr lang="en-CA" dirty="0"/>
              <a:t>Each group shares out 2 actions or beliefs</a:t>
            </a:r>
            <a:endParaRPr lang="en-US" dirty="0"/>
          </a:p>
        </p:txBody>
      </p:sp>
    </p:spTree>
    <p:extLst>
      <p:ext uri="{BB962C8B-B14F-4D97-AF65-F5344CB8AC3E}">
        <p14:creationId xmlns:p14="http://schemas.microsoft.com/office/powerpoint/2010/main" val="179232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ailboat in the water&#10;&#10;AI-generated content may be incorrect.">
            <a:extLst>
              <a:ext uri="{FF2B5EF4-FFF2-40B4-BE49-F238E27FC236}">
                <a16:creationId xmlns:a16="http://schemas.microsoft.com/office/drawing/2014/main" id="{5771532F-469F-4E0A-8A96-FF106EC2D6A8}"/>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40" r="6892" b="-2"/>
          <a:stretch>
            <a:fillRect/>
          </a:stretch>
        </p:blipFill>
        <p:spPr>
          <a:xfrm>
            <a:off x="20" y="1"/>
            <a:ext cx="9143980" cy="6857999"/>
          </a:xfrm>
          <a:prstGeom prst="rect">
            <a:avLst/>
          </a:prstGeom>
        </p:spPr>
      </p:pic>
      <p:sp>
        <p:nvSpPr>
          <p:cNvPr id="2" name="Title 1">
            <a:extLst>
              <a:ext uri="{FF2B5EF4-FFF2-40B4-BE49-F238E27FC236}">
                <a16:creationId xmlns:a16="http://schemas.microsoft.com/office/drawing/2014/main" id="{F8239198-C544-43E1-3749-A2AD87FEA835}"/>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b="1" dirty="0">
                <a:solidFill>
                  <a:srgbClr val="FFFFFF"/>
                </a:solidFill>
                <a:effectLst>
                  <a:outerShdw blurRad="38100" dist="38100" dir="2700000" algn="tl">
                    <a:srgbClr val="000000">
                      <a:alpha val="43137"/>
                    </a:srgbClr>
                  </a:outerShdw>
                </a:effectLst>
              </a:rPr>
              <a:t>15% Solutions</a:t>
            </a:r>
          </a:p>
        </p:txBody>
      </p:sp>
      <p:sp>
        <p:nvSpPr>
          <p:cNvPr id="3" name="Text Placeholder 2">
            <a:extLst>
              <a:ext uri="{FF2B5EF4-FFF2-40B4-BE49-F238E27FC236}">
                <a16:creationId xmlns:a16="http://schemas.microsoft.com/office/drawing/2014/main" id="{2DFE0511-615E-6656-ABCB-B693E2BE6EA1}"/>
              </a:ext>
            </a:extLst>
          </p:cNvPr>
          <p:cNvSpPr>
            <a:spLocks noGrp="1"/>
          </p:cNvSpPr>
          <p:nvPr>
            <p:ph type="body" idx="1"/>
          </p:nvPr>
        </p:nvSpPr>
        <p:spPr>
          <a:xfrm>
            <a:off x="1143000" y="4159404"/>
            <a:ext cx="6858000" cy="1098395"/>
          </a:xfrm>
        </p:spPr>
        <p:txBody>
          <a:bodyPr vert="horz" lIns="91440" tIns="45720" rIns="91440" bIns="45720" rtlCol="0">
            <a:normAutofit fontScale="92500"/>
          </a:bodyPr>
          <a:lstStyle/>
          <a:p>
            <a:pPr algn="ctr" defTabSz="914400">
              <a:spcBef>
                <a:spcPts val="1000"/>
              </a:spcBef>
            </a:pPr>
            <a:r>
              <a:rPr lang="en-US" sz="3200" dirty="0">
                <a:solidFill>
                  <a:srgbClr val="FFFFFF"/>
                </a:solidFill>
                <a:effectLst>
                  <a:outerShdw blurRad="38100" dist="38100" dir="2700000" algn="tl">
                    <a:srgbClr val="000000">
                      <a:alpha val="43137"/>
                    </a:srgbClr>
                  </a:outerShdw>
                </a:effectLst>
              </a:rPr>
              <a:t>Discover and focus on what each person has the freedom and resources to do now</a:t>
            </a:r>
          </a:p>
        </p:txBody>
      </p:sp>
    </p:spTree>
    <p:extLst>
      <p:ext uri="{BB962C8B-B14F-4D97-AF65-F5344CB8AC3E}">
        <p14:creationId xmlns:p14="http://schemas.microsoft.com/office/powerpoint/2010/main" val="122688787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20F0B7A2-BA35-BEB3-E8B1-07EFFEA1708B}"/>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B183F2AE-DE59-4396-8A34-988A1AE7F3D8}"/>
              </a:ext>
            </a:extLst>
          </p:cNvPr>
          <p:cNvSpPr>
            <a:spLocks noGrp="1"/>
          </p:cNvSpPr>
          <p:nvPr>
            <p:ph type="title"/>
          </p:nvPr>
        </p:nvSpPr>
        <p:spPr>
          <a:xfrm>
            <a:off x="628650" y="365126"/>
            <a:ext cx="7886700" cy="1325563"/>
          </a:xfrm>
        </p:spPr>
        <p:txBody>
          <a:bodyPr>
            <a:normAutofit/>
          </a:bodyPr>
          <a:lstStyle/>
          <a:p>
            <a:r>
              <a:rPr lang="en-US" dirty="0"/>
              <a:t>15% Solutions</a:t>
            </a:r>
            <a:endParaRPr lang="en-CA" dirty="0"/>
          </a:p>
        </p:txBody>
      </p:sp>
      <p:sp>
        <p:nvSpPr>
          <p:cNvPr id="3" name="Content Placeholder 2">
            <a:extLst>
              <a:ext uri="{FF2B5EF4-FFF2-40B4-BE49-F238E27FC236}">
                <a16:creationId xmlns:a16="http://schemas.microsoft.com/office/drawing/2014/main" id="{A03AA299-43C6-4D89-89C4-FFEB2E16062A}"/>
              </a:ext>
            </a:extLst>
          </p:cNvPr>
          <p:cNvSpPr>
            <a:spLocks noGrp="1"/>
          </p:cNvSpPr>
          <p:nvPr>
            <p:ph idx="1"/>
          </p:nvPr>
        </p:nvSpPr>
        <p:spPr>
          <a:xfrm>
            <a:off x="628650" y="1825625"/>
            <a:ext cx="7886700" cy="4351338"/>
          </a:xfrm>
        </p:spPr>
        <p:txBody>
          <a:bodyPr anchor="t">
            <a:normAutofit/>
          </a:bodyPr>
          <a:lstStyle/>
          <a:p>
            <a:r>
              <a:rPr lang="en-US" dirty="0"/>
              <a:t>When we are faced with these larger challenges, it is easy to feel as if we do not have a place in the solution, or that it is too large for us to solve</a:t>
            </a:r>
          </a:p>
          <a:p>
            <a:endParaRPr lang="en-US" dirty="0"/>
          </a:p>
          <a:p>
            <a:r>
              <a:rPr lang="en-US" dirty="0"/>
              <a:t>In this activity, we will identify what small, doable actions we have capacity for that move us forward</a:t>
            </a:r>
          </a:p>
          <a:p>
            <a:endParaRPr lang="en-US" dirty="0"/>
          </a:p>
          <a:p>
            <a:r>
              <a:rPr lang="en-US" dirty="0"/>
              <a:t>The idea is *not* to solve anything, but to identify where we have control and capability</a:t>
            </a:r>
            <a:endParaRPr lang="en-CA" dirty="0"/>
          </a:p>
        </p:txBody>
      </p:sp>
      <p:sp>
        <p:nvSpPr>
          <p:cNvPr id="5" name="TextBox 4">
            <a:extLst>
              <a:ext uri="{FF2B5EF4-FFF2-40B4-BE49-F238E27FC236}">
                <a16:creationId xmlns:a16="http://schemas.microsoft.com/office/drawing/2014/main" id="{3F0BCAAF-6EDE-0074-695F-9A5E1190A02E}"/>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64896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B6E97FA2-F20D-5DD2-B173-D6862666B139}"/>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5" name="TextBox 4">
            <a:extLst>
              <a:ext uri="{FF2B5EF4-FFF2-40B4-BE49-F238E27FC236}">
                <a16:creationId xmlns:a16="http://schemas.microsoft.com/office/drawing/2014/main" id="{0DA736DC-94CF-04C5-A655-22F4AB253774}"/>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ECBD0065-3173-40FB-B6DB-CB593DDE562E}"/>
              </a:ext>
            </a:extLst>
          </p:cNvPr>
          <p:cNvSpPr>
            <a:spLocks noGrp="1"/>
          </p:cNvSpPr>
          <p:nvPr>
            <p:ph type="title"/>
          </p:nvPr>
        </p:nvSpPr>
        <p:spPr/>
        <p:txBody>
          <a:bodyPr/>
          <a:lstStyle/>
          <a:p>
            <a:r>
              <a:rPr lang="en-US" dirty="0"/>
              <a:t>15% Solutions</a:t>
            </a:r>
          </a:p>
        </p:txBody>
      </p:sp>
      <p:sp>
        <p:nvSpPr>
          <p:cNvPr id="3" name="Content Placeholder 2">
            <a:extLst>
              <a:ext uri="{FF2B5EF4-FFF2-40B4-BE49-F238E27FC236}">
                <a16:creationId xmlns:a16="http://schemas.microsoft.com/office/drawing/2014/main" id="{DCC6EB4F-77FF-4DBC-B00A-EF21CC205F2A}"/>
              </a:ext>
            </a:extLst>
          </p:cNvPr>
          <p:cNvSpPr>
            <a:spLocks noGrp="1"/>
          </p:cNvSpPr>
          <p:nvPr>
            <p:ph idx="1"/>
          </p:nvPr>
        </p:nvSpPr>
        <p:spPr/>
        <p:txBody>
          <a:bodyPr>
            <a:noAutofit/>
          </a:bodyPr>
          <a:lstStyle/>
          <a:p>
            <a:pPr marL="0" indent="0">
              <a:buNone/>
            </a:pPr>
            <a:r>
              <a:rPr lang="en-US" b="1" dirty="0"/>
              <a:t>Consider the actions identified in the final stage of W</a:t>
            </a:r>
            <a:r>
              <a:rPr lang="en-US" b="1" baseline="30000" dirty="0"/>
              <a:t>3</a:t>
            </a:r>
          </a:p>
          <a:p>
            <a:pPr marL="0" indent="0">
              <a:buNone/>
            </a:pPr>
            <a:r>
              <a:rPr lang="en-US" dirty="0"/>
              <a:t>Assuming your access to resources (your own time, budget, staffing, etc.) does not change, what could you do, or stop doing, to make a small positive change – personally or professionally?</a:t>
            </a:r>
          </a:p>
          <a:p>
            <a:pPr marL="0" indent="0">
              <a:buNone/>
            </a:pPr>
            <a:endParaRPr lang="en-US" dirty="0"/>
          </a:p>
          <a:p>
            <a:pPr marL="0" indent="0">
              <a:buNone/>
            </a:pPr>
            <a:r>
              <a:rPr lang="en-US" b="1" dirty="0"/>
              <a:t>Timing</a:t>
            </a:r>
          </a:p>
          <a:p>
            <a:r>
              <a:rPr lang="en-CA" dirty="0"/>
              <a:t>5 minutes to work/think alone</a:t>
            </a:r>
          </a:p>
          <a:p>
            <a:r>
              <a:rPr lang="en-CA" dirty="0"/>
              <a:t>4 – 6 minutes per person in the group</a:t>
            </a:r>
          </a:p>
          <a:p>
            <a:pPr lvl="1"/>
            <a:r>
              <a:rPr lang="en-CA" dirty="0"/>
              <a:t>Each person takes turns sharing out</a:t>
            </a:r>
          </a:p>
          <a:p>
            <a:pPr lvl="1"/>
            <a:r>
              <a:rPr lang="en-CA" dirty="0"/>
              <a:t>Other group members act as consultants – ask clarifying question or offer insight from experience to help make ideas concrete</a:t>
            </a:r>
            <a:endParaRPr lang="en-US" dirty="0"/>
          </a:p>
        </p:txBody>
      </p:sp>
    </p:spTree>
    <p:extLst>
      <p:ext uri="{BB962C8B-B14F-4D97-AF65-F5344CB8AC3E}">
        <p14:creationId xmlns:p14="http://schemas.microsoft.com/office/powerpoint/2010/main" val="235871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238FE036-567B-DFE5-17AC-CD31001141F6}"/>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7" name="TextBox 6">
            <a:extLst>
              <a:ext uri="{FF2B5EF4-FFF2-40B4-BE49-F238E27FC236}">
                <a16:creationId xmlns:a16="http://schemas.microsoft.com/office/drawing/2014/main" id="{B134206E-D524-B216-C637-D8EF2ADC0385}"/>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598971C9-0F99-D9F9-11F9-EE16AFB66400}"/>
              </a:ext>
            </a:extLst>
          </p:cNvPr>
          <p:cNvSpPr>
            <a:spLocks noGrp="1"/>
          </p:cNvSpPr>
          <p:nvPr>
            <p:ph type="title"/>
          </p:nvPr>
        </p:nvSpPr>
        <p:spPr/>
        <p:txBody>
          <a:bodyPr/>
          <a:lstStyle/>
          <a:p>
            <a:r>
              <a:rPr lang="en-US" dirty="0"/>
              <a:t>Final Thoughts</a:t>
            </a:r>
            <a:endParaRPr lang="en-CA" dirty="0"/>
          </a:p>
        </p:txBody>
      </p:sp>
      <p:sp>
        <p:nvSpPr>
          <p:cNvPr id="6" name="Content Placeholder 2">
            <a:extLst>
              <a:ext uri="{FF2B5EF4-FFF2-40B4-BE49-F238E27FC236}">
                <a16:creationId xmlns:a16="http://schemas.microsoft.com/office/drawing/2014/main" id="{EB85448A-27B5-4F97-F44E-3CF4913DC6EA}"/>
              </a:ext>
            </a:extLst>
          </p:cNvPr>
          <p:cNvSpPr txBox="1">
            <a:spLocks/>
          </p:cNvSpPr>
          <p:nvPr/>
        </p:nvSpPr>
        <p:spPr>
          <a:xfrm>
            <a:off x="628649" y="1825625"/>
            <a:ext cx="7886699" cy="9901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400" dirty="0">
              <a:latin typeface="Aptos" panose="020B0004020202020204" pitchFamily="34" charset="0"/>
            </a:endParaRPr>
          </a:p>
        </p:txBody>
      </p:sp>
    </p:spTree>
    <p:extLst>
      <p:ext uri="{BB962C8B-B14F-4D97-AF65-F5344CB8AC3E}">
        <p14:creationId xmlns:p14="http://schemas.microsoft.com/office/powerpoint/2010/main" val="265270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66F87-1214-75C0-3B4E-3E54ED857C99}"/>
            </a:ext>
          </a:extLst>
        </p:cNvPr>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3147485F-405F-3EED-49DB-957E0AB329CC}"/>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7" name="TextBox 6">
            <a:extLst>
              <a:ext uri="{FF2B5EF4-FFF2-40B4-BE49-F238E27FC236}">
                <a16:creationId xmlns:a16="http://schemas.microsoft.com/office/drawing/2014/main" id="{599C1B75-C0DD-C94F-E1B1-A57E51985197}"/>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7582E6D6-5E79-30C8-477B-B5F22D72AFA9}"/>
              </a:ext>
            </a:extLst>
          </p:cNvPr>
          <p:cNvSpPr>
            <a:spLocks noGrp="1"/>
          </p:cNvSpPr>
          <p:nvPr>
            <p:ph type="title"/>
          </p:nvPr>
        </p:nvSpPr>
        <p:spPr>
          <a:xfrm>
            <a:off x="628650" y="365126"/>
            <a:ext cx="7886700" cy="1325563"/>
          </a:xfrm>
        </p:spPr>
        <p:txBody>
          <a:bodyPr/>
          <a:lstStyle/>
          <a:p>
            <a:r>
              <a:rPr lang="en-US" dirty="0"/>
              <a:t>Resources</a:t>
            </a:r>
            <a:endParaRPr lang="en-CA" dirty="0"/>
          </a:p>
        </p:txBody>
      </p:sp>
      <p:sp>
        <p:nvSpPr>
          <p:cNvPr id="3" name="Content Placeholder 2">
            <a:extLst>
              <a:ext uri="{FF2B5EF4-FFF2-40B4-BE49-F238E27FC236}">
                <a16:creationId xmlns:a16="http://schemas.microsoft.com/office/drawing/2014/main" id="{24E768DE-678F-E622-893F-066063427A18}"/>
              </a:ext>
            </a:extLst>
          </p:cNvPr>
          <p:cNvSpPr>
            <a:spLocks noGrp="1"/>
          </p:cNvSpPr>
          <p:nvPr>
            <p:ph idx="1"/>
          </p:nvPr>
        </p:nvSpPr>
        <p:spPr>
          <a:xfrm>
            <a:off x="5531528" y="1825625"/>
            <a:ext cx="3099854" cy="4351338"/>
          </a:xfrm>
        </p:spPr>
        <p:txBody>
          <a:bodyPr/>
          <a:lstStyle/>
          <a:p>
            <a:pPr marL="0" indent="0">
              <a:buNone/>
            </a:pPr>
            <a:r>
              <a:rPr lang="en-US" dirty="0"/>
              <a:t>Mental health supports from the government of BC: </a:t>
            </a:r>
            <a:r>
              <a:rPr lang="en-US" dirty="0">
                <a:hlinkClick r:id="rId6"/>
              </a:rPr>
              <a:t>https://bit.ly/4sUgSsg</a:t>
            </a:r>
            <a:r>
              <a:rPr lang="en-US" dirty="0"/>
              <a:t> </a:t>
            </a:r>
          </a:p>
          <a:p>
            <a:endParaRPr lang="en-US" dirty="0"/>
          </a:p>
          <a:p>
            <a:endParaRPr lang="en-US" dirty="0"/>
          </a:p>
          <a:p>
            <a:endParaRPr lang="en-CA" dirty="0"/>
          </a:p>
        </p:txBody>
      </p:sp>
      <p:pic>
        <p:nvPicPr>
          <p:cNvPr id="5" name="Picture 4">
            <a:extLst>
              <a:ext uri="{FF2B5EF4-FFF2-40B4-BE49-F238E27FC236}">
                <a16:creationId xmlns:a16="http://schemas.microsoft.com/office/drawing/2014/main" id="{3A4557CA-C01B-9304-0D2B-C627EF6DDB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1526" y="3509055"/>
            <a:ext cx="2983820" cy="2983820"/>
          </a:xfrm>
          <a:prstGeom prst="rect">
            <a:avLst/>
          </a:prstGeom>
        </p:spPr>
      </p:pic>
      <p:sp>
        <p:nvSpPr>
          <p:cNvPr id="10" name="Rectangle 2">
            <a:extLst>
              <a:ext uri="{FF2B5EF4-FFF2-40B4-BE49-F238E27FC236}">
                <a16:creationId xmlns:a16="http://schemas.microsoft.com/office/drawing/2014/main" id="{8C7DBD9F-956E-0DD4-4276-BC757B97FEE8}"/>
              </a:ext>
            </a:extLst>
          </p:cNvPr>
          <p:cNvSpPr>
            <a:spLocks noChangeArrowheads="1"/>
          </p:cNvSpPr>
          <p:nvPr/>
        </p:nvSpPr>
        <p:spPr bwMode="auto">
          <a:xfrm>
            <a:off x="628649" y="1825625"/>
            <a:ext cx="298381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Liberating Structures: </a:t>
            </a:r>
            <a:r>
              <a:rPr kumimoji="0" lang="en-US" altLang="en-US"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8"/>
              </a:rPr>
              <a:t>https://www.liberatingstructures.com/</a:t>
            </a:r>
            <a:endParaRPr kumimoji="0" lang="en-US" altLang="en-US" sz="2400" b="0" i="0" u="none" strike="noStrike" cap="none" normalizeH="0" baseline="0" dirty="0">
              <a:ln>
                <a:noFill/>
              </a:ln>
              <a:solidFill>
                <a:schemeClr val="tx1"/>
              </a:solidFill>
              <a:effectLst/>
              <a:latin typeface="Aptos" panose="020B0004020202020204" pitchFamily="34" charset="0"/>
            </a:endParaRPr>
          </a:p>
        </p:txBody>
      </p:sp>
      <p:pic>
        <p:nvPicPr>
          <p:cNvPr id="1025" name="Picture 1" descr="A qr code with a few squares&#10;&#10;AI-generated content may be incorrect.">
            <a:extLst>
              <a:ext uri="{FF2B5EF4-FFF2-40B4-BE49-F238E27FC236}">
                <a16:creationId xmlns:a16="http://schemas.microsoft.com/office/drawing/2014/main" id="{1CEEC0CF-7348-EA57-6F25-C1C920A732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49" y="3516303"/>
            <a:ext cx="2983819" cy="298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12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dy of water with clouds in the sky&#10;&#10;AI-generated content may be incorrect.">
            <a:extLst>
              <a:ext uri="{FF2B5EF4-FFF2-40B4-BE49-F238E27FC236}">
                <a16:creationId xmlns:a16="http://schemas.microsoft.com/office/drawing/2014/main" id="{49212D1E-A15C-D984-DDDB-0AB9C09A664A}"/>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977C5A45-00B1-4E85-6FB6-3C80AF50ABDE}"/>
              </a:ext>
            </a:extLst>
          </p:cNvPr>
          <p:cNvSpPr>
            <a:spLocks noGrp="1"/>
          </p:cNvSpPr>
          <p:nvPr>
            <p:ph type="title"/>
          </p:nvPr>
        </p:nvSpPr>
        <p:spPr>
          <a:xfrm>
            <a:off x="628650" y="365125"/>
            <a:ext cx="7886700" cy="1325563"/>
          </a:xfrm>
        </p:spPr>
        <p:txBody>
          <a:bodyPr>
            <a:normAutofit/>
          </a:bodyPr>
          <a:lstStyle/>
          <a:p>
            <a:r>
              <a:rPr lang="en-US" b="1" dirty="0">
                <a:solidFill>
                  <a:srgbClr val="FFFFFF"/>
                </a:solidFill>
                <a:effectLst>
                  <a:outerShdw blurRad="38100" dist="38100" dir="2700000" algn="tl">
                    <a:srgbClr val="000000">
                      <a:alpha val="43137"/>
                    </a:srgbClr>
                  </a:outerShdw>
                </a:effectLst>
              </a:rPr>
              <a:t>Gratitude</a:t>
            </a:r>
          </a:p>
        </p:txBody>
      </p:sp>
      <p:sp>
        <p:nvSpPr>
          <p:cNvPr id="3" name="Content Placeholder 2">
            <a:extLst>
              <a:ext uri="{FF2B5EF4-FFF2-40B4-BE49-F238E27FC236}">
                <a16:creationId xmlns:a16="http://schemas.microsoft.com/office/drawing/2014/main" id="{A13E95EB-A899-947F-3DEB-CBBFB4BEFFA2}"/>
              </a:ext>
            </a:extLst>
          </p:cNvPr>
          <p:cNvSpPr>
            <a:spLocks noGrp="1"/>
          </p:cNvSpPr>
          <p:nvPr>
            <p:ph idx="1"/>
          </p:nvPr>
        </p:nvSpPr>
        <p:spPr>
          <a:xfrm>
            <a:off x="628650" y="1825625"/>
            <a:ext cx="7886700" cy="4351338"/>
          </a:xfrm>
        </p:spPr>
        <p:txBody>
          <a:bodyPr>
            <a:normAutofit/>
          </a:bodyPr>
          <a:lstStyle/>
          <a:p>
            <a:r>
              <a:rPr lang="en-US" sz="2400" dirty="0">
                <a:solidFill>
                  <a:srgbClr val="FFFFFF"/>
                </a:solidFill>
                <a:effectLst>
                  <a:outerShdw blurRad="38100" dist="38100" dir="2700000" algn="tl">
                    <a:srgbClr val="000000">
                      <a:alpha val="43137"/>
                    </a:srgbClr>
                  </a:outerShdw>
                </a:effectLst>
              </a:rPr>
              <a:t>Grateful to be leading this workshop in the territories of the </a:t>
            </a:r>
            <a:r>
              <a:rPr lang="en-US" sz="2400" dirty="0" err="1">
                <a:solidFill>
                  <a:srgbClr val="FFFFFF"/>
                </a:solidFill>
                <a:effectLst>
                  <a:outerShdw blurRad="38100" dist="38100" dir="2700000" algn="tl">
                    <a:srgbClr val="000000">
                      <a:alpha val="43137"/>
                    </a:srgbClr>
                  </a:outerShdw>
                </a:effectLst>
              </a:rPr>
              <a:t>the</a:t>
            </a:r>
            <a:r>
              <a:rPr lang="en-US" sz="2400" dirty="0">
                <a:solidFill>
                  <a:srgbClr val="FFFFFF"/>
                </a:solidFill>
                <a:effectLst>
                  <a:outerShdw blurRad="38100" dist="38100" dir="2700000" algn="tl">
                    <a:srgbClr val="000000">
                      <a:alpha val="43137"/>
                    </a:srgbClr>
                  </a:outerShdw>
                </a:effectLst>
              </a:rPr>
              <a:t> </a:t>
            </a:r>
            <a:r>
              <a:rPr lang="en-US" sz="2400" dirty="0" err="1">
                <a:solidFill>
                  <a:srgbClr val="FFFFFF"/>
                </a:solidFill>
                <a:effectLst>
                  <a:outerShdw blurRad="38100" dist="38100" dir="2700000" algn="tl">
                    <a:srgbClr val="000000">
                      <a:alpha val="43137"/>
                    </a:srgbClr>
                  </a:outerShdw>
                </a:effectLst>
              </a:rPr>
              <a:t>Lək̓ʷəŋən</a:t>
            </a:r>
            <a:r>
              <a:rPr lang="en-US" sz="2400" dirty="0">
                <a:solidFill>
                  <a:srgbClr val="FFFFFF"/>
                </a:solidFill>
                <a:effectLst>
                  <a:outerShdw blurRad="38100" dist="38100" dir="2700000" algn="tl">
                    <a:srgbClr val="000000">
                      <a:alpha val="43137"/>
                    </a:srgbClr>
                  </a:outerShdw>
                </a:effectLst>
              </a:rPr>
              <a:t> (Songhees and </a:t>
            </a:r>
            <a:r>
              <a:rPr lang="en-US" sz="2400" dirty="0" err="1">
                <a:solidFill>
                  <a:srgbClr val="FFFFFF"/>
                </a:solidFill>
                <a:effectLst>
                  <a:outerShdw blurRad="38100" dist="38100" dir="2700000" algn="tl">
                    <a:srgbClr val="000000">
                      <a:alpha val="43137"/>
                    </a:srgbClr>
                  </a:outerShdw>
                </a:effectLst>
              </a:rPr>
              <a:t>Kosapsum</a:t>
            </a:r>
            <a:r>
              <a:rPr lang="en-US" sz="2400" dirty="0">
                <a:solidFill>
                  <a:srgbClr val="FFFFFF"/>
                </a:solidFill>
                <a:effectLst>
                  <a:outerShdw blurRad="38100" dist="38100" dir="2700000" algn="tl">
                    <a:srgbClr val="000000">
                      <a:alpha val="43137"/>
                    </a:srgbClr>
                  </a:outerShdw>
                </a:effectLst>
              </a:rPr>
              <a:t>), Malahat, Pacheedaht, </a:t>
            </a:r>
            <a:r>
              <a:rPr lang="en-US" sz="2400" dirty="0" err="1">
                <a:solidFill>
                  <a:srgbClr val="FFFFFF"/>
                </a:solidFill>
                <a:effectLst>
                  <a:outerShdw blurRad="38100" dist="38100" dir="2700000" algn="tl">
                    <a:srgbClr val="000000">
                      <a:alpha val="43137"/>
                    </a:srgbClr>
                  </a:outerShdw>
                </a:effectLst>
              </a:rPr>
              <a:t>Scia'new</a:t>
            </a:r>
            <a:r>
              <a:rPr lang="en-US" sz="2400" dirty="0">
                <a:solidFill>
                  <a:srgbClr val="FFFFFF"/>
                </a:solidFill>
                <a:effectLst>
                  <a:outerShdw blurRad="38100" dist="38100" dir="2700000" algn="tl">
                    <a:srgbClr val="000000">
                      <a:alpha val="43137"/>
                    </a:srgbClr>
                  </a:outerShdw>
                </a:effectLst>
              </a:rPr>
              <a:t>, T’Sou-ke and W̱SÁNEĆ (Pauquachin, Tsartlip, Tsawout, Tseycum) peoples. </a:t>
            </a:r>
          </a:p>
          <a:p>
            <a:endParaRPr lang="en-US" sz="2400" dirty="0">
              <a:solidFill>
                <a:srgbClr val="FFFFFF"/>
              </a:solidFill>
              <a:effectLst>
                <a:outerShdw blurRad="38100" dist="38100" dir="2700000" algn="tl">
                  <a:srgbClr val="000000">
                    <a:alpha val="43137"/>
                  </a:srgbClr>
                </a:outerShdw>
              </a:effectLst>
            </a:endParaRPr>
          </a:p>
          <a:p>
            <a:r>
              <a:rPr lang="en-US" sz="2400" dirty="0">
                <a:solidFill>
                  <a:srgbClr val="FFFFFF"/>
                </a:solidFill>
                <a:effectLst>
                  <a:outerShdw blurRad="38100" dist="38100" dir="2700000" algn="tl">
                    <a:srgbClr val="000000">
                      <a:alpha val="43137"/>
                    </a:srgbClr>
                  </a:outerShdw>
                </a:effectLst>
              </a:rPr>
              <a:t>Grateful also to the work and dedication of ABEABC conference organizers for putting together this event.</a:t>
            </a:r>
          </a:p>
        </p:txBody>
      </p:sp>
      <p:sp>
        <p:nvSpPr>
          <p:cNvPr id="7" name="TextBox 6">
            <a:extLst>
              <a:ext uri="{FF2B5EF4-FFF2-40B4-BE49-F238E27FC236}">
                <a16:creationId xmlns:a16="http://schemas.microsoft.com/office/drawing/2014/main" id="{B20BCE34-20B2-1438-BB18-1624018F3E2C}"/>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0289474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3F3384FF-7960-2E34-D3CE-0E3220B49048}"/>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EF85B744-79B2-12FF-CA7E-DAAF6FF58649}"/>
              </a:ext>
            </a:extLst>
          </p:cNvPr>
          <p:cNvSpPr>
            <a:spLocks noGrp="1"/>
          </p:cNvSpPr>
          <p:nvPr>
            <p:ph type="title"/>
          </p:nvPr>
        </p:nvSpPr>
        <p:spPr>
          <a:xfrm>
            <a:off x="628650" y="365126"/>
            <a:ext cx="7886700" cy="1325563"/>
          </a:xfrm>
        </p:spPr>
        <p:txBody>
          <a:bodyPr>
            <a:normAutofit/>
          </a:bodyPr>
          <a:lstStyle/>
          <a:p>
            <a:r>
              <a:rPr lang="en-US" b="1" dirty="0">
                <a:effectLst>
                  <a:outerShdw blurRad="38100" dist="38100" dir="2700000" algn="tl">
                    <a:srgbClr val="000000">
                      <a:alpha val="43137"/>
                    </a:srgbClr>
                  </a:outerShdw>
                </a:effectLst>
              </a:rPr>
              <a:t>What to expect</a:t>
            </a:r>
          </a:p>
        </p:txBody>
      </p:sp>
      <p:sp>
        <p:nvSpPr>
          <p:cNvPr id="3" name="Content Placeholder 2">
            <a:extLst>
              <a:ext uri="{FF2B5EF4-FFF2-40B4-BE49-F238E27FC236}">
                <a16:creationId xmlns:a16="http://schemas.microsoft.com/office/drawing/2014/main" id="{2BE8E316-14F1-6C66-AEA2-22ECAA766AB6}"/>
              </a:ext>
            </a:extLst>
          </p:cNvPr>
          <p:cNvSpPr>
            <a:spLocks noGrp="1"/>
          </p:cNvSpPr>
          <p:nvPr>
            <p:ph idx="1"/>
          </p:nvPr>
        </p:nvSpPr>
        <p:spPr>
          <a:xfrm>
            <a:off x="628650" y="1825625"/>
            <a:ext cx="3744567" cy="4351338"/>
          </a:xfrm>
        </p:spPr>
        <p:txBody>
          <a:bodyPr>
            <a:noAutofit/>
          </a:bodyPr>
          <a:lstStyle/>
          <a:p>
            <a:pPr marL="0" indent="0">
              <a:buNone/>
            </a:pPr>
            <a:r>
              <a:rPr lang="en-US" b="1" dirty="0"/>
              <a:t>Stage 1: WHAT?</a:t>
            </a:r>
          </a:p>
          <a:p>
            <a:pPr marL="0" indent="0">
              <a:buNone/>
            </a:pPr>
            <a:r>
              <a:rPr lang="en-US" dirty="0"/>
              <a:t>Goal: Separate what we can know from the interpretations or conclusions we have come to.</a:t>
            </a:r>
          </a:p>
          <a:p>
            <a:pPr marL="0" indent="0">
              <a:buNone/>
            </a:pPr>
            <a:endParaRPr lang="en-US" dirty="0"/>
          </a:p>
          <a:p>
            <a:pPr marL="0" indent="0">
              <a:buNone/>
            </a:pPr>
            <a:r>
              <a:rPr lang="en-US" b="1" dirty="0"/>
              <a:t>Stage 2: SO WHAT?</a:t>
            </a:r>
          </a:p>
          <a:p>
            <a:pPr marL="0" indent="0">
              <a:buNone/>
            </a:pPr>
            <a:r>
              <a:rPr lang="en-US" dirty="0"/>
              <a:t>Goal: Critically examine what we know and start building or rebuilding understandings from shared information. </a:t>
            </a:r>
          </a:p>
        </p:txBody>
      </p:sp>
      <p:sp>
        <p:nvSpPr>
          <p:cNvPr id="5" name="TextBox 4">
            <a:extLst>
              <a:ext uri="{FF2B5EF4-FFF2-40B4-BE49-F238E27FC236}">
                <a16:creationId xmlns:a16="http://schemas.microsoft.com/office/drawing/2014/main" id="{F5F1454D-4C59-B1D1-F51C-69BF1BF51D7F}"/>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0" name="Content Placeholder 2">
            <a:extLst>
              <a:ext uri="{FF2B5EF4-FFF2-40B4-BE49-F238E27FC236}">
                <a16:creationId xmlns:a16="http://schemas.microsoft.com/office/drawing/2014/main" id="{DD2D03D8-744B-5114-298A-3BE6CEEAC5C8}"/>
              </a:ext>
            </a:extLst>
          </p:cNvPr>
          <p:cNvSpPr txBox="1">
            <a:spLocks/>
          </p:cNvSpPr>
          <p:nvPr/>
        </p:nvSpPr>
        <p:spPr>
          <a:xfrm>
            <a:off x="4661452" y="1825625"/>
            <a:ext cx="3853898" cy="43513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t>Stage 3: NOW WHAT?</a:t>
            </a:r>
          </a:p>
          <a:p>
            <a:pPr marL="0" indent="0">
              <a:buNone/>
            </a:pPr>
            <a:r>
              <a:rPr lang="en-US" sz="2400" dirty="0"/>
              <a:t>Goal: With new understanding, consider what beliefs drive actions and what actions might make sense.</a:t>
            </a:r>
          </a:p>
          <a:p>
            <a:endParaRPr lang="en-US" sz="2400" dirty="0"/>
          </a:p>
          <a:p>
            <a:pPr marL="0" indent="0">
              <a:buNone/>
            </a:pPr>
            <a:r>
              <a:rPr lang="en-US" sz="2400" b="1" dirty="0"/>
              <a:t>Stage 4: 15% Solutions</a:t>
            </a:r>
          </a:p>
          <a:p>
            <a:pPr marL="0" indent="0">
              <a:buNone/>
            </a:pPr>
            <a:r>
              <a:rPr lang="en-US" sz="2400" dirty="0"/>
              <a:t>Goal: Discover what is possible in your sphere of influence and get support planning your next steps.</a:t>
            </a:r>
          </a:p>
          <a:p>
            <a:endParaRPr lang="en-US" sz="2400" dirty="0"/>
          </a:p>
        </p:txBody>
      </p:sp>
    </p:spTree>
    <p:extLst>
      <p:ext uri="{BB962C8B-B14F-4D97-AF65-F5344CB8AC3E}">
        <p14:creationId xmlns:p14="http://schemas.microsoft.com/office/powerpoint/2010/main" val="109928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ailboat in the water&#10;&#10;AI-generated content may be incorrect.">
            <a:extLst>
              <a:ext uri="{FF2B5EF4-FFF2-40B4-BE49-F238E27FC236}">
                <a16:creationId xmlns:a16="http://schemas.microsoft.com/office/drawing/2014/main" id="{EA9D25CB-1F14-3798-2333-A609F1D4CD1D}"/>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40" r="6892" b="-2"/>
          <a:stretch>
            <a:fillRect/>
          </a:stretch>
        </p:blipFill>
        <p:spPr>
          <a:xfrm>
            <a:off x="20" y="1"/>
            <a:ext cx="9143980" cy="6857999"/>
          </a:xfrm>
          <a:prstGeom prst="rect">
            <a:avLst/>
          </a:prstGeom>
        </p:spPr>
      </p:pic>
      <p:sp>
        <p:nvSpPr>
          <p:cNvPr id="2" name="Title 1">
            <a:extLst>
              <a:ext uri="{FF2B5EF4-FFF2-40B4-BE49-F238E27FC236}">
                <a16:creationId xmlns:a16="http://schemas.microsoft.com/office/drawing/2014/main" id="{EA7DB63B-6DBB-BF15-6482-CAC28E18AD8B}"/>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dirty="0">
                <a:solidFill>
                  <a:srgbClr val="FFFFFF"/>
                </a:solidFill>
                <a:effectLst>
                  <a:outerShdw blurRad="38100" dist="38100" dir="2700000" algn="tl">
                    <a:srgbClr val="000000">
                      <a:alpha val="43137"/>
                    </a:srgbClr>
                  </a:outerShdw>
                </a:effectLst>
              </a:rPr>
              <a:t>What, So What, Now What? W³</a:t>
            </a:r>
          </a:p>
        </p:txBody>
      </p:sp>
      <p:sp>
        <p:nvSpPr>
          <p:cNvPr id="3" name="Text Placeholder 2">
            <a:extLst>
              <a:ext uri="{FF2B5EF4-FFF2-40B4-BE49-F238E27FC236}">
                <a16:creationId xmlns:a16="http://schemas.microsoft.com/office/drawing/2014/main" id="{D7CD2E20-25ED-12A9-3656-996B47A6E763}"/>
              </a:ext>
            </a:extLst>
          </p:cNvPr>
          <p:cNvSpPr>
            <a:spLocks noGrp="1"/>
          </p:cNvSpPr>
          <p:nvPr>
            <p:ph type="body" idx="1"/>
          </p:nvPr>
        </p:nvSpPr>
        <p:spPr>
          <a:xfrm>
            <a:off x="1143000" y="4159404"/>
            <a:ext cx="6858000" cy="1098395"/>
          </a:xfrm>
        </p:spPr>
        <p:txBody>
          <a:bodyPr vert="horz" lIns="91440" tIns="45720" rIns="91440" bIns="45720" rtlCol="0">
            <a:normAutofit/>
          </a:bodyPr>
          <a:lstStyle/>
          <a:p>
            <a:pPr algn="ctr" defTabSz="914400">
              <a:spcBef>
                <a:spcPts val="1000"/>
              </a:spcBef>
            </a:pPr>
            <a:r>
              <a:rPr lang="en-US" sz="3000" dirty="0">
                <a:solidFill>
                  <a:srgbClr val="FFFFFF"/>
                </a:solidFill>
                <a:effectLst>
                  <a:outerShdw blurRad="38100" dist="38100" dir="2700000" algn="tl">
                    <a:srgbClr val="000000">
                      <a:alpha val="43137"/>
                    </a:srgbClr>
                  </a:outerShdw>
                </a:effectLst>
              </a:rPr>
              <a:t>Make sense of complex challenges in a way that unleashes action</a:t>
            </a:r>
          </a:p>
        </p:txBody>
      </p:sp>
    </p:spTree>
    <p:extLst>
      <p:ext uri="{BB962C8B-B14F-4D97-AF65-F5344CB8AC3E}">
        <p14:creationId xmlns:p14="http://schemas.microsoft.com/office/powerpoint/2010/main" val="20556872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2F2F99D2-8555-3B6B-5915-1E17351CBD4F}"/>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5" name="TextBox 4">
            <a:extLst>
              <a:ext uri="{FF2B5EF4-FFF2-40B4-BE49-F238E27FC236}">
                <a16:creationId xmlns:a16="http://schemas.microsoft.com/office/drawing/2014/main" id="{BB317E71-AB16-9257-F07D-280CD5F48ECD}"/>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33241B78-7741-52B6-FB2C-211DB1A496BF}"/>
              </a:ext>
            </a:extLst>
          </p:cNvPr>
          <p:cNvSpPr>
            <a:spLocks noGrp="1"/>
          </p:cNvSpPr>
          <p:nvPr>
            <p:ph type="title"/>
          </p:nvPr>
        </p:nvSpPr>
        <p:spPr>
          <a:xfrm>
            <a:off x="474562" y="365126"/>
            <a:ext cx="8040788" cy="1325563"/>
          </a:xfrm>
        </p:spPr>
        <p:txBody>
          <a:bodyPr>
            <a:normAutofit/>
          </a:bodyPr>
          <a:lstStyle/>
          <a:p>
            <a:r>
              <a:rPr lang="en-US" b="1" dirty="0"/>
              <a:t>Ladder of Inference</a:t>
            </a:r>
          </a:p>
        </p:txBody>
      </p:sp>
      <p:sp>
        <p:nvSpPr>
          <p:cNvPr id="3" name="Content Placeholder 2">
            <a:extLst>
              <a:ext uri="{FF2B5EF4-FFF2-40B4-BE49-F238E27FC236}">
                <a16:creationId xmlns:a16="http://schemas.microsoft.com/office/drawing/2014/main" id="{EF86DC57-B75B-A6D4-D2F5-AE46BB08C5CA}"/>
              </a:ext>
            </a:extLst>
          </p:cNvPr>
          <p:cNvSpPr>
            <a:spLocks noGrp="1"/>
          </p:cNvSpPr>
          <p:nvPr>
            <p:ph idx="1"/>
          </p:nvPr>
        </p:nvSpPr>
        <p:spPr>
          <a:xfrm>
            <a:off x="628650" y="1825625"/>
            <a:ext cx="4192732" cy="4351338"/>
          </a:xfrm>
        </p:spPr>
        <p:txBody>
          <a:bodyPr>
            <a:normAutofit/>
          </a:bodyPr>
          <a:lstStyle/>
          <a:p>
            <a:r>
              <a:rPr lang="en-US" sz="2400" dirty="0"/>
              <a:t>A mental model you can use to help slow down decision making, critically assess thinking, or test “gut reactions”</a:t>
            </a:r>
          </a:p>
          <a:p>
            <a:endParaRPr lang="en-US" sz="2400" dirty="0"/>
          </a:p>
          <a:p>
            <a:r>
              <a:rPr lang="en-US" sz="2400" dirty="0"/>
              <a:t>We need to start on stable ground before moving higher up the ladder!</a:t>
            </a:r>
          </a:p>
          <a:p>
            <a:endParaRPr lang="en-US" sz="2400" dirty="0"/>
          </a:p>
        </p:txBody>
      </p:sp>
      <p:sp>
        <p:nvSpPr>
          <p:cNvPr id="6" name="TextBox 5">
            <a:extLst>
              <a:ext uri="{FF2B5EF4-FFF2-40B4-BE49-F238E27FC236}">
                <a16:creationId xmlns:a16="http://schemas.microsoft.com/office/drawing/2014/main" id="{718E9906-8816-FB8B-E63E-ACE112FB9CFE}"/>
              </a:ext>
            </a:extLst>
          </p:cNvPr>
          <p:cNvSpPr txBox="1"/>
          <p:nvPr/>
        </p:nvSpPr>
        <p:spPr>
          <a:xfrm>
            <a:off x="0" y="6611779"/>
            <a:ext cx="9144000" cy="246221"/>
          </a:xfrm>
          <a:prstGeom prst="rect">
            <a:avLst/>
          </a:prstGeom>
          <a:noFill/>
        </p:spPr>
        <p:txBody>
          <a:bodyPr wrap="square" rtlCol="0">
            <a:spAutoFit/>
          </a:bodyPr>
          <a:lstStyle/>
          <a:p>
            <a:r>
              <a:rPr lang="en-US" sz="1000" dirty="0"/>
              <a:t>Image from: “When is a Ladder NOT the answer?” by Ivelina </a:t>
            </a:r>
            <a:r>
              <a:rPr lang="en-US" sz="1000" dirty="0" err="1"/>
              <a:t>Dulkova</a:t>
            </a:r>
            <a:r>
              <a:rPr lang="en-US" sz="1000" dirty="0"/>
              <a:t>. </a:t>
            </a:r>
            <a:r>
              <a:rPr lang="en-US" sz="1000" dirty="0">
                <a:hlinkClick r:id="rId6"/>
              </a:rPr>
              <a:t>https://www.hls.co/blog/when-is-a-ladder-not-the-answer</a:t>
            </a:r>
            <a:r>
              <a:rPr lang="en-US" sz="1000" dirty="0"/>
              <a:t> </a:t>
            </a:r>
          </a:p>
        </p:txBody>
      </p:sp>
      <p:pic>
        <p:nvPicPr>
          <p:cNvPr id="8" name="Picture 7" descr="A person on a ladder&#10;&#10;AI-generated content may be incorrect.">
            <a:extLst>
              <a:ext uri="{FF2B5EF4-FFF2-40B4-BE49-F238E27FC236}">
                <a16:creationId xmlns:a16="http://schemas.microsoft.com/office/drawing/2014/main" id="{81E81E5B-344D-C3FE-2AE7-F8624753F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6819" y="563790"/>
            <a:ext cx="3803073" cy="5730420"/>
          </a:xfrm>
          <a:prstGeom prst="rect">
            <a:avLst/>
          </a:prstGeom>
        </p:spPr>
      </p:pic>
    </p:spTree>
    <p:extLst>
      <p:ext uri="{BB962C8B-B14F-4D97-AF65-F5344CB8AC3E}">
        <p14:creationId xmlns:p14="http://schemas.microsoft.com/office/powerpoint/2010/main" val="139994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C7CD03D9-B02C-2AF5-264B-82982B13E79F}"/>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5" name="TextBox 4">
            <a:extLst>
              <a:ext uri="{FF2B5EF4-FFF2-40B4-BE49-F238E27FC236}">
                <a16:creationId xmlns:a16="http://schemas.microsoft.com/office/drawing/2014/main" id="{93A081EE-F69A-A30B-55C5-95149CB3DDD5}"/>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2B907634-45D4-49C7-B409-DA400410A4C8}"/>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Aptos" panose="020B0004020202020204" pitchFamily="34" charset="0"/>
              </a:rPr>
              <a:t>Ladder of Inference</a:t>
            </a:r>
            <a:endParaRPr lang="en-CA" sz="3600" b="1" dirty="0">
              <a:effectLst>
                <a:outerShdw blurRad="38100" dist="38100" dir="2700000" algn="tl">
                  <a:srgbClr val="000000">
                    <a:alpha val="43137"/>
                  </a:srgbClr>
                </a:outerShdw>
              </a:effectLst>
              <a:latin typeface="Aptos" panose="020B0004020202020204" pitchFamily="34" charset="0"/>
            </a:endParaRPr>
          </a:p>
        </p:txBody>
      </p:sp>
      <p:pic>
        <p:nvPicPr>
          <p:cNvPr id="8" name="Picture 7" descr="A wooden ladder with a white background">
            <a:extLst>
              <a:ext uri="{FF2B5EF4-FFF2-40B4-BE49-F238E27FC236}">
                <a16:creationId xmlns:a16="http://schemas.microsoft.com/office/drawing/2014/main" id="{A1EE7CE9-779F-71FC-6998-184391AE31E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45885" y1="35885" x2="45885" y2="3588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rcRect l="9636" r="14820"/>
          <a:stretch>
            <a:fillRect/>
          </a:stretch>
        </p:blipFill>
        <p:spPr>
          <a:xfrm flipH="1">
            <a:off x="0" y="991746"/>
            <a:ext cx="4317358" cy="5715000"/>
          </a:xfrm>
          <a:prstGeom prst="rect">
            <a:avLst/>
          </a:prstGeom>
        </p:spPr>
      </p:pic>
      <p:graphicFrame>
        <p:nvGraphicFramePr>
          <p:cNvPr id="3" name="Table 3">
            <a:extLst>
              <a:ext uri="{FF2B5EF4-FFF2-40B4-BE49-F238E27FC236}">
                <a16:creationId xmlns:a16="http://schemas.microsoft.com/office/drawing/2014/main" id="{39317D80-0C96-4441-8E46-EAD80DE7B437}"/>
              </a:ext>
            </a:extLst>
          </p:cNvPr>
          <p:cNvGraphicFramePr>
            <a:graphicFrameLocks noGrp="1"/>
          </p:cNvGraphicFramePr>
          <p:nvPr>
            <p:extLst>
              <p:ext uri="{D42A27DB-BD31-4B8C-83A1-F6EECF244321}">
                <p14:modId xmlns:p14="http://schemas.microsoft.com/office/powerpoint/2010/main" val="2871242386"/>
              </p:ext>
            </p:extLst>
          </p:nvPr>
        </p:nvGraphicFramePr>
        <p:xfrm>
          <a:off x="2986268" y="1747237"/>
          <a:ext cx="5903089" cy="4357535"/>
        </p:xfrm>
        <a:graphic>
          <a:graphicData uri="http://schemas.openxmlformats.org/drawingml/2006/table">
            <a:tbl>
              <a:tblPr firstRow="1" bandRow="1">
                <a:tableStyleId>{2D5ABB26-0587-4C30-8999-92F81FD0307C}</a:tableStyleId>
              </a:tblPr>
              <a:tblGrid>
                <a:gridCol w="2231499">
                  <a:extLst>
                    <a:ext uri="{9D8B030D-6E8A-4147-A177-3AD203B41FA5}">
                      <a16:colId xmlns:a16="http://schemas.microsoft.com/office/drawing/2014/main" val="4227866369"/>
                    </a:ext>
                  </a:extLst>
                </a:gridCol>
                <a:gridCol w="3671590">
                  <a:extLst>
                    <a:ext uri="{9D8B030D-6E8A-4147-A177-3AD203B41FA5}">
                      <a16:colId xmlns:a16="http://schemas.microsoft.com/office/drawing/2014/main" val="2336670970"/>
                    </a:ext>
                  </a:extLst>
                </a:gridCol>
              </a:tblGrid>
              <a:tr h="622505">
                <a:tc>
                  <a:txBody>
                    <a:bodyPr/>
                    <a:lstStyle/>
                    <a:p>
                      <a:pPr algn="r"/>
                      <a:r>
                        <a:rPr lang="en-US" sz="2400" b="1" dirty="0">
                          <a:solidFill>
                            <a:schemeClr val="tx1"/>
                          </a:solidFill>
                          <a:latin typeface="Aptos" panose="020B0004020202020204" pitchFamily="34" charset="0"/>
                        </a:rPr>
                        <a:t>Actions</a:t>
                      </a:r>
                    </a:p>
                  </a:txBody>
                  <a:tcPr/>
                </a:tc>
                <a:tc>
                  <a:txBody>
                    <a:bodyPr/>
                    <a:lstStyle/>
                    <a:p>
                      <a:r>
                        <a:rPr lang="en-US" sz="2400" b="0" dirty="0">
                          <a:solidFill>
                            <a:schemeClr val="tx1"/>
                          </a:solidFill>
                          <a:latin typeface="Aptos" panose="020B0004020202020204" pitchFamily="34" charset="0"/>
                        </a:rPr>
                        <a:t>I take based on beliefs</a:t>
                      </a:r>
                      <a:endParaRPr lang="en-CA" sz="2400" b="0" dirty="0">
                        <a:solidFill>
                          <a:schemeClr val="tx1"/>
                        </a:solidFill>
                        <a:latin typeface="Aptos" panose="020B0004020202020204" pitchFamily="34" charset="0"/>
                      </a:endParaRPr>
                    </a:p>
                  </a:txBody>
                  <a:tcPr/>
                </a:tc>
                <a:extLst>
                  <a:ext uri="{0D108BD9-81ED-4DB2-BD59-A6C34878D82A}">
                    <a16:rowId xmlns:a16="http://schemas.microsoft.com/office/drawing/2014/main" val="4135403010"/>
                  </a:ext>
                </a:extLst>
              </a:tr>
              <a:tr h="622505">
                <a:tc>
                  <a:txBody>
                    <a:bodyPr/>
                    <a:lstStyle/>
                    <a:p>
                      <a:pPr algn="r"/>
                      <a:r>
                        <a:rPr lang="en-US" sz="2400" b="1" dirty="0">
                          <a:solidFill>
                            <a:schemeClr val="tx1"/>
                          </a:solidFill>
                          <a:latin typeface="Aptos" panose="020B0004020202020204" pitchFamily="34" charset="0"/>
                        </a:rPr>
                        <a:t>Beliefs</a:t>
                      </a:r>
                      <a:endParaRPr lang="en-CA" sz="2400" b="1" dirty="0">
                        <a:solidFill>
                          <a:schemeClr val="tx1"/>
                        </a:solidFill>
                        <a:latin typeface="Aptos" panose="020B0004020202020204" pitchFamily="34" charset="0"/>
                      </a:endParaRPr>
                    </a:p>
                  </a:txBody>
                  <a:tcPr/>
                </a:tc>
                <a:tc>
                  <a:txBody>
                    <a:bodyPr/>
                    <a:lstStyle/>
                    <a:p>
                      <a:r>
                        <a:rPr lang="en-US" sz="2400" dirty="0">
                          <a:solidFill>
                            <a:schemeClr val="tx1"/>
                          </a:solidFill>
                          <a:latin typeface="Aptos" panose="020B0004020202020204" pitchFamily="34" charset="0"/>
                        </a:rPr>
                        <a:t>I adopt about the world</a:t>
                      </a:r>
                      <a:endParaRPr lang="en-CA" sz="2400" dirty="0">
                        <a:solidFill>
                          <a:schemeClr val="tx1"/>
                        </a:solidFill>
                        <a:latin typeface="Aptos" panose="020B0004020202020204" pitchFamily="34" charset="0"/>
                      </a:endParaRPr>
                    </a:p>
                  </a:txBody>
                  <a:tcPr/>
                </a:tc>
                <a:extLst>
                  <a:ext uri="{0D108BD9-81ED-4DB2-BD59-A6C34878D82A}">
                    <a16:rowId xmlns:a16="http://schemas.microsoft.com/office/drawing/2014/main" val="768685406"/>
                  </a:ext>
                </a:extLst>
              </a:tr>
              <a:tr h="622505">
                <a:tc>
                  <a:txBody>
                    <a:bodyPr/>
                    <a:lstStyle/>
                    <a:p>
                      <a:pPr algn="r"/>
                      <a:r>
                        <a:rPr lang="en-US" sz="2400" b="1" dirty="0">
                          <a:solidFill>
                            <a:schemeClr val="tx1"/>
                          </a:solidFill>
                          <a:latin typeface="Aptos" panose="020B0004020202020204" pitchFamily="34" charset="0"/>
                        </a:rPr>
                        <a:t>Conclusions</a:t>
                      </a:r>
                      <a:endParaRPr lang="en-CA" sz="2400" b="1" dirty="0">
                        <a:solidFill>
                          <a:schemeClr val="tx1"/>
                        </a:solidFill>
                        <a:latin typeface="Aptos" panose="020B0004020202020204" pitchFamily="34" charset="0"/>
                      </a:endParaRPr>
                    </a:p>
                  </a:txBody>
                  <a:tcPr/>
                </a:tc>
                <a:tc>
                  <a:txBody>
                    <a:bodyPr/>
                    <a:lstStyle/>
                    <a:p>
                      <a:r>
                        <a:rPr lang="en-US" sz="2400" dirty="0">
                          <a:solidFill>
                            <a:schemeClr val="tx1"/>
                          </a:solidFill>
                          <a:latin typeface="Aptos" panose="020B0004020202020204" pitchFamily="34" charset="0"/>
                        </a:rPr>
                        <a:t>I draw from assumptions</a:t>
                      </a:r>
                      <a:endParaRPr lang="en-CA" sz="2400" dirty="0">
                        <a:solidFill>
                          <a:schemeClr val="tx1"/>
                        </a:solidFill>
                        <a:latin typeface="Aptos" panose="020B0004020202020204" pitchFamily="34" charset="0"/>
                      </a:endParaRPr>
                    </a:p>
                  </a:txBody>
                  <a:tcPr/>
                </a:tc>
                <a:extLst>
                  <a:ext uri="{0D108BD9-81ED-4DB2-BD59-A6C34878D82A}">
                    <a16:rowId xmlns:a16="http://schemas.microsoft.com/office/drawing/2014/main" val="1109940575"/>
                  </a:ext>
                </a:extLst>
              </a:tr>
              <a:tr h="622505">
                <a:tc>
                  <a:txBody>
                    <a:bodyPr/>
                    <a:lstStyle/>
                    <a:p>
                      <a:pPr algn="r"/>
                      <a:r>
                        <a:rPr lang="en-US" sz="2400" b="1" dirty="0">
                          <a:solidFill>
                            <a:schemeClr val="tx1"/>
                          </a:solidFill>
                          <a:latin typeface="Aptos" panose="020B0004020202020204" pitchFamily="34" charset="0"/>
                        </a:rPr>
                        <a:t>Assumptions</a:t>
                      </a:r>
                      <a:endParaRPr lang="en-CA" sz="2400" b="1" dirty="0">
                        <a:solidFill>
                          <a:schemeClr val="tx1"/>
                        </a:solidFill>
                        <a:latin typeface="Aptos" panose="020B0004020202020204" pitchFamily="34" charset="0"/>
                      </a:endParaRPr>
                    </a:p>
                  </a:txBody>
                  <a:tcPr/>
                </a:tc>
                <a:tc>
                  <a:txBody>
                    <a:bodyPr/>
                    <a:lstStyle/>
                    <a:p>
                      <a:r>
                        <a:rPr lang="en-US" sz="2400" dirty="0">
                          <a:solidFill>
                            <a:schemeClr val="tx1"/>
                          </a:solidFill>
                          <a:latin typeface="Aptos" panose="020B0004020202020204" pitchFamily="34" charset="0"/>
                        </a:rPr>
                        <a:t>I make based on meanings</a:t>
                      </a:r>
                      <a:endParaRPr lang="en-CA" sz="2400" dirty="0">
                        <a:solidFill>
                          <a:schemeClr val="tx1"/>
                        </a:solidFill>
                        <a:latin typeface="Aptos" panose="020B0004020202020204" pitchFamily="34" charset="0"/>
                      </a:endParaRPr>
                    </a:p>
                  </a:txBody>
                  <a:tcPr/>
                </a:tc>
                <a:extLst>
                  <a:ext uri="{0D108BD9-81ED-4DB2-BD59-A6C34878D82A}">
                    <a16:rowId xmlns:a16="http://schemas.microsoft.com/office/drawing/2014/main" val="882658678"/>
                  </a:ext>
                </a:extLst>
              </a:tr>
              <a:tr h="622505">
                <a:tc>
                  <a:txBody>
                    <a:bodyPr/>
                    <a:lstStyle/>
                    <a:p>
                      <a:pPr algn="r"/>
                      <a:r>
                        <a:rPr lang="en-US" sz="2400" b="1" dirty="0">
                          <a:solidFill>
                            <a:schemeClr val="tx1"/>
                          </a:solidFill>
                          <a:latin typeface="Aptos" panose="020B0004020202020204" pitchFamily="34" charset="0"/>
                        </a:rPr>
                        <a:t>Meanings</a:t>
                      </a:r>
                      <a:endParaRPr lang="en-CA" sz="2400" b="1" dirty="0">
                        <a:solidFill>
                          <a:schemeClr val="tx1"/>
                        </a:solidFill>
                        <a:latin typeface="Aptos" panose="020B0004020202020204" pitchFamily="34" charset="0"/>
                      </a:endParaRPr>
                    </a:p>
                  </a:txBody>
                  <a:tcPr/>
                </a:tc>
                <a:tc>
                  <a:txBody>
                    <a:bodyPr/>
                    <a:lstStyle/>
                    <a:p>
                      <a:r>
                        <a:rPr lang="en-US" sz="2400" dirty="0">
                          <a:solidFill>
                            <a:schemeClr val="tx1"/>
                          </a:solidFill>
                          <a:latin typeface="Aptos" panose="020B0004020202020204" pitchFamily="34" charset="0"/>
                        </a:rPr>
                        <a:t>I add (cultural &amp; personal)</a:t>
                      </a:r>
                      <a:endParaRPr lang="en-CA" sz="2400" dirty="0">
                        <a:solidFill>
                          <a:schemeClr val="tx1"/>
                        </a:solidFill>
                        <a:latin typeface="Aptos" panose="020B0004020202020204" pitchFamily="34" charset="0"/>
                      </a:endParaRPr>
                    </a:p>
                  </a:txBody>
                  <a:tcPr/>
                </a:tc>
                <a:extLst>
                  <a:ext uri="{0D108BD9-81ED-4DB2-BD59-A6C34878D82A}">
                    <a16:rowId xmlns:a16="http://schemas.microsoft.com/office/drawing/2014/main" val="1460246735"/>
                  </a:ext>
                </a:extLst>
              </a:tr>
              <a:tr h="622505">
                <a:tc>
                  <a:txBody>
                    <a:bodyPr/>
                    <a:lstStyle/>
                    <a:p>
                      <a:pPr algn="r"/>
                      <a:r>
                        <a:rPr lang="en-US" sz="2400" b="1" dirty="0">
                          <a:solidFill>
                            <a:schemeClr val="tx1"/>
                          </a:solidFill>
                          <a:latin typeface="Aptos" panose="020B0004020202020204" pitchFamily="34" charset="0"/>
                        </a:rPr>
                        <a:t>Data</a:t>
                      </a:r>
                      <a:endParaRPr lang="en-CA" sz="2400" b="1" dirty="0">
                        <a:solidFill>
                          <a:schemeClr val="tx1"/>
                        </a:solidFill>
                        <a:latin typeface="Aptos" panose="020B0004020202020204" pitchFamily="34" charset="0"/>
                      </a:endParaRPr>
                    </a:p>
                  </a:txBody>
                  <a:tcPr/>
                </a:tc>
                <a:tc>
                  <a:txBody>
                    <a:bodyPr/>
                    <a:lstStyle/>
                    <a:p>
                      <a:r>
                        <a:rPr lang="en-US" sz="2400" dirty="0">
                          <a:solidFill>
                            <a:schemeClr val="tx1"/>
                          </a:solidFill>
                          <a:latin typeface="Aptos" panose="020B0004020202020204" pitchFamily="34" charset="0"/>
                        </a:rPr>
                        <a:t>I select from observations</a:t>
                      </a:r>
                      <a:endParaRPr lang="en-CA" sz="2400" dirty="0">
                        <a:solidFill>
                          <a:schemeClr val="tx1"/>
                        </a:solidFill>
                        <a:latin typeface="Aptos" panose="020B0004020202020204" pitchFamily="34" charset="0"/>
                      </a:endParaRPr>
                    </a:p>
                  </a:txBody>
                  <a:tcPr/>
                </a:tc>
                <a:extLst>
                  <a:ext uri="{0D108BD9-81ED-4DB2-BD59-A6C34878D82A}">
                    <a16:rowId xmlns:a16="http://schemas.microsoft.com/office/drawing/2014/main" val="1141148834"/>
                  </a:ext>
                </a:extLst>
              </a:tr>
              <a:tr h="622505">
                <a:tc gridSpan="2">
                  <a:txBody>
                    <a:bodyPr/>
                    <a:lstStyle/>
                    <a:p>
                      <a:pPr algn="r"/>
                      <a:r>
                        <a:rPr lang="en-US" sz="2400" b="1" dirty="0">
                          <a:solidFill>
                            <a:schemeClr val="tx1"/>
                          </a:solidFill>
                          <a:latin typeface="Aptos" panose="020B0004020202020204" pitchFamily="34" charset="0"/>
                        </a:rPr>
                        <a:t>Observable data and experiences</a:t>
                      </a:r>
                      <a:endParaRPr lang="en-CA" sz="2400" b="1" dirty="0">
                        <a:solidFill>
                          <a:schemeClr val="tx1"/>
                        </a:solidFill>
                        <a:latin typeface="Aptos" panose="020B0004020202020204" pitchFamily="34" charset="0"/>
                      </a:endParaRPr>
                    </a:p>
                  </a:txBody>
                  <a:tcPr/>
                </a:tc>
                <a:tc hMerge="1">
                  <a:txBody>
                    <a:bodyPr/>
                    <a:lstStyle/>
                    <a:p>
                      <a:endParaRPr lang="en-CA" dirty="0"/>
                    </a:p>
                  </a:txBody>
                  <a:tcPr/>
                </a:tc>
                <a:extLst>
                  <a:ext uri="{0D108BD9-81ED-4DB2-BD59-A6C34878D82A}">
                    <a16:rowId xmlns:a16="http://schemas.microsoft.com/office/drawing/2014/main" val="3637114670"/>
                  </a:ext>
                </a:extLst>
              </a:tr>
            </a:tbl>
          </a:graphicData>
        </a:graphic>
      </p:graphicFrame>
      <p:sp>
        <p:nvSpPr>
          <p:cNvPr id="7" name="Oval 6">
            <a:extLst>
              <a:ext uri="{FF2B5EF4-FFF2-40B4-BE49-F238E27FC236}">
                <a16:creationId xmlns:a16="http://schemas.microsoft.com/office/drawing/2014/main" id="{711E2554-C56F-42D2-8596-38AFCE729395}"/>
              </a:ext>
            </a:extLst>
          </p:cNvPr>
          <p:cNvSpPr/>
          <p:nvPr/>
        </p:nvSpPr>
        <p:spPr>
          <a:xfrm>
            <a:off x="1794076" y="4788213"/>
            <a:ext cx="1815497" cy="1258015"/>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ptos" panose="020B0004020202020204" pitchFamily="34" charset="0"/>
              </a:rPr>
              <a:t>Stage 1: What?</a:t>
            </a:r>
            <a:endParaRPr lang="en-CA" sz="2400" b="1" dirty="0">
              <a:solidFill>
                <a:schemeClr val="tx1"/>
              </a:solidFill>
              <a:latin typeface="Aptos" panose="020B0004020202020204" pitchFamily="34" charset="0"/>
            </a:endParaRPr>
          </a:p>
        </p:txBody>
      </p:sp>
      <p:sp>
        <p:nvSpPr>
          <p:cNvPr id="9" name="Oval 8">
            <a:extLst>
              <a:ext uri="{FF2B5EF4-FFF2-40B4-BE49-F238E27FC236}">
                <a16:creationId xmlns:a16="http://schemas.microsoft.com/office/drawing/2014/main" id="{546F2026-E717-497F-922A-3A4F31BAED69}"/>
              </a:ext>
            </a:extLst>
          </p:cNvPr>
          <p:cNvSpPr/>
          <p:nvPr/>
        </p:nvSpPr>
        <p:spPr>
          <a:xfrm>
            <a:off x="1794076" y="3014256"/>
            <a:ext cx="1815497" cy="1717409"/>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ptos" panose="020B0004020202020204" pitchFamily="34" charset="0"/>
              </a:rPr>
              <a:t>Stage 2: </a:t>
            </a:r>
            <a:br>
              <a:rPr lang="en-US" sz="2400" b="1" dirty="0">
                <a:solidFill>
                  <a:schemeClr val="tx1"/>
                </a:solidFill>
                <a:latin typeface="Aptos" panose="020B0004020202020204" pitchFamily="34" charset="0"/>
              </a:rPr>
            </a:br>
            <a:r>
              <a:rPr lang="en-US" sz="2400" b="1" dirty="0">
                <a:solidFill>
                  <a:schemeClr val="tx1"/>
                </a:solidFill>
                <a:latin typeface="Aptos" panose="020B0004020202020204" pitchFamily="34" charset="0"/>
              </a:rPr>
              <a:t>So What?</a:t>
            </a:r>
            <a:endParaRPr lang="en-CA" sz="2400" b="1" dirty="0">
              <a:solidFill>
                <a:schemeClr val="tx1"/>
              </a:solidFill>
              <a:latin typeface="Aptos" panose="020B0004020202020204" pitchFamily="34" charset="0"/>
            </a:endParaRPr>
          </a:p>
        </p:txBody>
      </p:sp>
      <p:sp>
        <p:nvSpPr>
          <p:cNvPr id="10" name="Oval 9">
            <a:extLst>
              <a:ext uri="{FF2B5EF4-FFF2-40B4-BE49-F238E27FC236}">
                <a16:creationId xmlns:a16="http://schemas.microsoft.com/office/drawing/2014/main" id="{93BBBE7A-A028-4C0C-8CA3-FD272179AA6B}"/>
              </a:ext>
            </a:extLst>
          </p:cNvPr>
          <p:cNvSpPr/>
          <p:nvPr/>
        </p:nvSpPr>
        <p:spPr>
          <a:xfrm>
            <a:off x="1794076" y="1632144"/>
            <a:ext cx="1815497" cy="132556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ptos" panose="020B0004020202020204" pitchFamily="34" charset="0"/>
              </a:rPr>
              <a:t>Stage 3: </a:t>
            </a:r>
            <a:br>
              <a:rPr lang="en-US" sz="2400" b="1" dirty="0">
                <a:solidFill>
                  <a:schemeClr val="tx1"/>
                </a:solidFill>
                <a:latin typeface="Aptos" panose="020B0004020202020204" pitchFamily="34" charset="0"/>
              </a:rPr>
            </a:br>
            <a:r>
              <a:rPr lang="en-US" sz="2400" b="1" dirty="0">
                <a:solidFill>
                  <a:schemeClr val="tx1"/>
                </a:solidFill>
                <a:latin typeface="Aptos" panose="020B0004020202020204" pitchFamily="34" charset="0"/>
              </a:rPr>
              <a:t>Now What?</a:t>
            </a:r>
            <a:endParaRPr lang="en-CA" sz="24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129743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C4EA-1D9E-9478-B8F0-12D3D5272CCE}"/>
              </a:ext>
            </a:extLst>
          </p:cNvPr>
          <p:cNvSpPr>
            <a:spLocks noGrp="1"/>
          </p:cNvSpPr>
          <p:nvPr>
            <p:ph type="title"/>
          </p:nvPr>
        </p:nvSpPr>
        <p:spPr/>
        <p:txBody>
          <a:bodyPr>
            <a:normAutofit/>
          </a:bodyPr>
          <a:lstStyle/>
          <a:p>
            <a:r>
              <a:rPr lang="en-US" dirty="0"/>
              <a:t>W³ : Example 1</a:t>
            </a:r>
          </a:p>
        </p:txBody>
      </p:sp>
      <p:pic>
        <p:nvPicPr>
          <p:cNvPr id="10" name="Picture 9" descr="Man and woman sitting in forest at campfire, with camping tent, holding mugs and smiling">
            <a:extLst>
              <a:ext uri="{FF2B5EF4-FFF2-40B4-BE49-F238E27FC236}">
                <a16:creationId xmlns:a16="http://schemas.microsoft.com/office/drawing/2014/main" id="{DFAB4D46-EC39-C0C6-52FD-C96A5E59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319477"/>
            <a:ext cx="8045450" cy="5363633"/>
          </a:xfrm>
          <a:prstGeom prst="rect">
            <a:avLst/>
          </a:prstGeom>
        </p:spPr>
      </p:pic>
    </p:spTree>
    <p:extLst>
      <p:ext uri="{BB962C8B-B14F-4D97-AF65-F5344CB8AC3E}">
        <p14:creationId xmlns:p14="http://schemas.microsoft.com/office/powerpoint/2010/main" val="382885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8D4CC-FA88-D131-5209-B829D1695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5DD59-9049-A58D-5F6A-0105F09A5FA4}"/>
              </a:ext>
            </a:extLst>
          </p:cNvPr>
          <p:cNvSpPr>
            <a:spLocks noGrp="1"/>
          </p:cNvSpPr>
          <p:nvPr>
            <p:ph type="title"/>
          </p:nvPr>
        </p:nvSpPr>
        <p:spPr/>
        <p:txBody>
          <a:bodyPr>
            <a:normAutofit/>
          </a:bodyPr>
          <a:lstStyle/>
          <a:p>
            <a:r>
              <a:rPr lang="en-US" dirty="0"/>
              <a:t>W³ : Example 2</a:t>
            </a:r>
          </a:p>
        </p:txBody>
      </p:sp>
      <p:pic>
        <p:nvPicPr>
          <p:cNvPr id="8" name="Content Placeholder 7" descr="People in a presentation">
            <a:extLst>
              <a:ext uri="{FF2B5EF4-FFF2-40B4-BE49-F238E27FC236}">
                <a16:creationId xmlns:a16="http://schemas.microsoft.com/office/drawing/2014/main" id="{17540BDA-A564-B223-BF16-0BE13056FF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900" y="1369778"/>
            <a:ext cx="8045450" cy="5368971"/>
          </a:xfrm>
        </p:spPr>
      </p:pic>
    </p:spTree>
    <p:extLst>
      <p:ext uri="{BB962C8B-B14F-4D97-AF65-F5344CB8AC3E}">
        <p14:creationId xmlns:p14="http://schemas.microsoft.com/office/powerpoint/2010/main" val="15091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clouds in the sky&#10;&#10;AI-generated content may be incorrect.">
            <a:extLst>
              <a:ext uri="{FF2B5EF4-FFF2-40B4-BE49-F238E27FC236}">
                <a16:creationId xmlns:a16="http://schemas.microsoft.com/office/drawing/2014/main" id="{E701EA12-B930-73A7-773E-52FD45A858C8}"/>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B183F2AE-DE59-4396-8A34-988A1AE7F3D8}"/>
              </a:ext>
            </a:extLst>
          </p:cNvPr>
          <p:cNvSpPr>
            <a:spLocks noGrp="1"/>
          </p:cNvSpPr>
          <p:nvPr>
            <p:ph type="title"/>
          </p:nvPr>
        </p:nvSpPr>
        <p:spPr/>
        <p:txBody>
          <a:bodyPr>
            <a:normAutofit/>
          </a:bodyPr>
          <a:lstStyle/>
          <a:p>
            <a:r>
              <a:rPr lang="en-US" dirty="0"/>
              <a:t>W³ : Set the Stage</a:t>
            </a:r>
            <a:endParaRPr lang="en-CA" dirty="0"/>
          </a:p>
        </p:txBody>
      </p:sp>
      <p:sp>
        <p:nvSpPr>
          <p:cNvPr id="3" name="Content Placeholder 2">
            <a:extLst>
              <a:ext uri="{FF2B5EF4-FFF2-40B4-BE49-F238E27FC236}">
                <a16:creationId xmlns:a16="http://schemas.microsoft.com/office/drawing/2014/main" id="{A03AA299-43C6-4D89-89C4-FFEB2E16062A}"/>
              </a:ext>
            </a:extLst>
          </p:cNvPr>
          <p:cNvSpPr>
            <a:spLocks noGrp="1"/>
          </p:cNvSpPr>
          <p:nvPr>
            <p:ph idx="1"/>
          </p:nvPr>
        </p:nvSpPr>
        <p:spPr/>
        <p:txBody>
          <a:bodyPr anchor="t">
            <a:normAutofit/>
          </a:bodyPr>
          <a:lstStyle/>
          <a:p>
            <a:r>
              <a:rPr lang="en-US" dirty="0"/>
              <a:t>Most of our institutions have faced significant change in the last few years – leadership, budgets, staffing and supports, student demographics and needs, or other big shifts that trickle down to our everyday work.</a:t>
            </a:r>
          </a:p>
          <a:p>
            <a:endParaRPr lang="en-US" dirty="0"/>
          </a:p>
          <a:p>
            <a:r>
              <a:rPr lang="en-US" dirty="0"/>
              <a:t>In small groups, we will work through “What, So What, Now What?” to try to make sense of these changes in a way that allows us to create reasonable actions.</a:t>
            </a:r>
          </a:p>
          <a:p>
            <a:endParaRPr lang="en-US" dirty="0"/>
          </a:p>
          <a:p>
            <a:r>
              <a:rPr lang="en-US" dirty="0"/>
              <a:t>Each stage will last 5 to 8 minutes, followed by a share out from each group</a:t>
            </a:r>
            <a:endParaRPr lang="en-CA" dirty="0"/>
          </a:p>
        </p:txBody>
      </p:sp>
      <p:sp>
        <p:nvSpPr>
          <p:cNvPr id="5" name="TextBox 4">
            <a:extLst>
              <a:ext uri="{FF2B5EF4-FFF2-40B4-BE49-F238E27FC236}">
                <a16:creationId xmlns:a16="http://schemas.microsoft.com/office/drawing/2014/main" id="{BCBA5A78-5F5B-6118-F83A-B696E7A1EEE9}"/>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imageslive.co.uk/free_stock_image/ocean-horiz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90286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E6C98EB112CA4394EC62FFB4384F89" ma:contentTypeVersion="14" ma:contentTypeDescription="Create a new document." ma:contentTypeScope="" ma:versionID="8c5fb706cd04460e330035a1719fa8bf">
  <xsd:schema xmlns:xsd="http://www.w3.org/2001/XMLSchema" xmlns:xs="http://www.w3.org/2001/XMLSchema" xmlns:p="http://schemas.microsoft.com/office/2006/metadata/properties" xmlns:ns3="00cc2b2c-0fc6-4ad6-8f74-844b54d3d776" xmlns:ns4="bb8039fa-7845-4123-93b6-d03e57decb6c" targetNamespace="http://schemas.microsoft.com/office/2006/metadata/properties" ma:root="true" ma:fieldsID="c9692fe6795ee17db14e80a04b42f7b2" ns3:_="" ns4:_="">
    <xsd:import namespace="00cc2b2c-0fc6-4ad6-8f74-844b54d3d776"/>
    <xsd:import namespace="bb8039fa-7845-4123-93b6-d03e57decb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c2b2c-0fc6-4ad6-8f74-844b54d3d7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8039fa-7845-4123-93b6-d03e57decb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989CF7-7EF7-4FA8-9A25-BA85D3FED425}">
  <ds:schemaRefs>
    <ds:schemaRef ds:uri="http://schemas.microsoft.com/sharepoint/v3/contenttype/forms"/>
  </ds:schemaRefs>
</ds:datastoreItem>
</file>

<file path=customXml/itemProps2.xml><?xml version="1.0" encoding="utf-8"?>
<ds:datastoreItem xmlns:ds="http://schemas.openxmlformats.org/officeDocument/2006/customXml" ds:itemID="{5F0B9F22-1CC9-40C5-B6A9-900010FC4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c2b2c-0fc6-4ad6-8f74-844b54d3d776"/>
    <ds:schemaRef ds:uri="bb8039fa-7845-4123-93b6-d03e57decb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B3001E-A5F0-47A5-9436-944D88DFDB96}">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 ds:uri="bb8039fa-7845-4123-93b6-d03e57decb6c"/>
    <ds:schemaRef ds:uri="http://purl.org/dc/elements/1.1/"/>
    <ds:schemaRef ds:uri="http://purl.org/dc/dcmitype/"/>
    <ds:schemaRef ds:uri="http://schemas.openxmlformats.org/package/2006/metadata/core-properties"/>
    <ds:schemaRef ds:uri="00cc2b2c-0fc6-4ad6-8f74-844b54d3d776"/>
  </ds:schemaRefs>
</ds:datastoreItem>
</file>

<file path=docProps/app.xml><?xml version="1.0" encoding="utf-8"?>
<Properties xmlns="http://schemas.openxmlformats.org/officeDocument/2006/extended-properties" xmlns:vt="http://schemas.openxmlformats.org/officeDocument/2006/docPropsVTypes">
  <Template>TM16401375[[fn=Madison]]</Template>
  <TotalTime>780</TotalTime>
  <Words>2139</Words>
  <Application>Microsoft Office PowerPoint</Application>
  <PresentationFormat>On-screen Show (4:3)</PresentationFormat>
  <Paragraphs>239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Calibri Light</vt:lpstr>
      <vt:lpstr>Office Theme</vt:lpstr>
      <vt:lpstr> “We cannot direct the wind, but we can adjust the sail”</vt:lpstr>
      <vt:lpstr>Gratitude</vt:lpstr>
      <vt:lpstr>What to expect</vt:lpstr>
      <vt:lpstr>What, So What, Now What? W³</vt:lpstr>
      <vt:lpstr>Ladder of Inference</vt:lpstr>
      <vt:lpstr>Ladder of Inference</vt:lpstr>
      <vt:lpstr>W³ : Example 1</vt:lpstr>
      <vt:lpstr>W³ : Example 2</vt:lpstr>
      <vt:lpstr>W³ : Set the Stage</vt:lpstr>
      <vt:lpstr>Stage 1: WHAT? Observable data and experiences</vt:lpstr>
      <vt:lpstr>Stage 2: SO WHAT? Meanings, Assumptions, and Conclusions</vt:lpstr>
      <vt:lpstr>Stage 3: NOW WHAT? Beliefs and Actions</vt:lpstr>
      <vt:lpstr>15% Solutions</vt:lpstr>
      <vt:lpstr>15% Solutions</vt:lpstr>
      <vt:lpstr>15% Solutions</vt:lpstr>
      <vt:lpstr>Final Thoughts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So What, Now What? W³</dc:title>
  <dc:creator>Stephanie Boychuk</dc:creator>
  <cp:lastModifiedBy>Stephanie Boychuk</cp:lastModifiedBy>
  <cp:revision>7</cp:revision>
  <dcterms:created xsi:type="dcterms:W3CDTF">2022-04-07T06:35:19Z</dcterms:created>
  <dcterms:modified xsi:type="dcterms:W3CDTF">2026-05-06T20:03:51Z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0x01010038E6C98EB112CA4394EC62FFB4384F89</vt:lpwstr>
  </property>
</Properties>
</file>