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19"/>
  </p:notesMasterIdLst>
  <p:sldIdLst>
    <p:sldId id="321" r:id="rId6"/>
    <p:sldId id="338" r:id="rId7"/>
    <p:sldId id="320" r:id="rId8"/>
    <p:sldId id="337" r:id="rId9"/>
    <p:sldId id="339" r:id="rId10"/>
    <p:sldId id="319" r:id="rId11"/>
    <p:sldId id="322" r:id="rId12"/>
    <p:sldId id="335" r:id="rId13"/>
    <p:sldId id="324" r:id="rId14"/>
    <p:sldId id="325" r:id="rId15"/>
    <p:sldId id="340" r:id="rId16"/>
    <p:sldId id="336" r:id="rId17"/>
    <p:sldId id="33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31"/>
    <p:restoredTop sz="94654"/>
  </p:normalViewPr>
  <p:slideViewPr>
    <p:cSldViewPr snapToGrid="0">
      <p:cViewPr varScale="1">
        <p:scale>
          <a:sx n="59" d="100"/>
          <a:sy n="59" d="100"/>
        </p:scale>
        <p:origin x="119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9ECC0C-6DA5-4B8B-A632-056E31A870A4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0BF79D-A456-40CB-AC6E-2CB8A2159973}">
      <dgm:prSet phldr="0"/>
      <dgm:spPr/>
      <dgm:t>
        <a:bodyPr/>
        <a:lstStyle/>
        <a:p>
          <a:r>
            <a:rPr lang="en-US" dirty="0">
              <a:solidFill>
                <a:srgbClr val="444444"/>
              </a:solidFill>
              <a:latin typeface="OpenDyslexic" panose="00000500000000000000" pitchFamily="50" charset="0"/>
              <a:ea typeface="Calibri"/>
              <a:cs typeface="Calibri"/>
            </a:rPr>
            <a:t>Share resources or techniques we have used in the classroom</a:t>
          </a:r>
          <a:endParaRPr lang="en-US" dirty="0"/>
        </a:p>
      </dgm:t>
    </dgm:pt>
    <dgm:pt modelId="{AB0CD1E8-18FA-416B-A2A1-06DED7C03DA3}" type="parTrans" cxnId="{EC754308-B48A-4966-A065-10A7EB02D6B8}">
      <dgm:prSet/>
      <dgm:spPr/>
      <dgm:t>
        <a:bodyPr/>
        <a:lstStyle/>
        <a:p>
          <a:endParaRPr lang="en-US"/>
        </a:p>
      </dgm:t>
    </dgm:pt>
    <dgm:pt modelId="{8D8AD92C-B08A-420E-A6BF-E5AB643CD275}" type="sibTrans" cxnId="{EC754308-B48A-4966-A065-10A7EB02D6B8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D25254D6-144E-45D8-B818-F5F0169E5F1F}">
      <dgm:prSet phldr="0"/>
      <dgm:spPr/>
      <dgm:t>
        <a:bodyPr/>
        <a:lstStyle/>
        <a:p>
          <a:pPr rtl="0"/>
          <a:r>
            <a:rPr lang="en-US" dirty="0">
              <a:solidFill>
                <a:srgbClr val="444444"/>
              </a:solidFill>
              <a:latin typeface="OpenDyslexic" panose="00000500000000000000" pitchFamily="50" charset="0"/>
              <a:ea typeface="Calibri"/>
              <a:cs typeface="Calibri"/>
            </a:rPr>
            <a:t>Participate in movement</a:t>
          </a:r>
        </a:p>
      </dgm:t>
    </dgm:pt>
    <dgm:pt modelId="{437AEB60-8043-4104-9309-23F83A953EBE}" type="parTrans" cxnId="{9FB10BF6-B269-4BDC-B9F4-EF56CC15B73A}">
      <dgm:prSet/>
      <dgm:spPr/>
      <dgm:t>
        <a:bodyPr/>
        <a:lstStyle/>
        <a:p>
          <a:endParaRPr lang="en-US"/>
        </a:p>
      </dgm:t>
    </dgm:pt>
    <dgm:pt modelId="{5B47DAEE-3546-450E-A96B-6B2E2935D0C1}" type="sibTrans" cxnId="{9FB10BF6-B269-4BDC-B9F4-EF56CC15B73A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DAA385E1-9782-4947-B079-EB8EADEBA07F}">
      <dgm:prSet phldr="0"/>
      <dgm:spPr/>
      <dgm:t>
        <a:bodyPr/>
        <a:lstStyle/>
        <a:p>
          <a:r>
            <a:rPr lang="en-US" dirty="0">
              <a:solidFill>
                <a:srgbClr val="444444"/>
              </a:solidFill>
              <a:latin typeface="OpenDyslexic" panose="00000500000000000000" pitchFamily="50" charset="0"/>
              <a:ea typeface="Calibri"/>
              <a:cs typeface="Calibri"/>
            </a:rPr>
            <a:t>Brainstorm ways to stay active and well using the medicine wheel</a:t>
          </a:r>
        </a:p>
      </dgm:t>
    </dgm:pt>
    <dgm:pt modelId="{7A81F073-C3E6-4731-AE91-D4E343D08B4C}" type="parTrans" cxnId="{AFAE86B1-D68E-449A-B2FE-DA4BA82B24F9}">
      <dgm:prSet/>
      <dgm:spPr/>
      <dgm:t>
        <a:bodyPr/>
        <a:lstStyle/>
        <a:p>
          <a:endParaRPr lang="en-US"/>
        </a:p>
      </dgm:t>
    </dgm:pt>
    <dgm:pt modelId="{C1A7A0D3-BA20-4036-AB19-4706A4DC9AC2}" type="sibTrans" cxnId="{AFAE86B1-D68E-449A-B2FE-DA4BA82B24F9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D518C4AD-FDBB-4A99-A717-34BC3BCFACE5}" type="pres">
      <dgm:prSet presAssocID="{D59ECC0C-6DA5-4B8B-A632-056E31A870A4}" presName="Name0" presStyleCnt="0">
        <dgm:presLayoutVars>
          <dgm:animLvl val="lvl"/>
          <dgm:resizeHandles val="exact"/>
        </dgm:presLayoutVars>
      </dgm:prSet>
      <dgm:spPr/>
    </dgm:pt>
    <dgm:pt modelId="{34EF327F-03DD-4B4A-B80D-F11A6D500F56}" type="pres">
      <dgm:prSet presAssocID="{D25254D6-144E-45D8-B818-F5F0169E5F1F}" presName="compositeNode" presStyleCnt="0">
        <dgm:presLayoutVars>
          <dgm:bulletEnabled val="1"/>
        </dgm:presLayoutVars>
      </dgm:prSet>
      <dgm:spPr/>
    </dgm:pt>
    <dgm:pt modelId="{38B1AD7A-9E07-4BAE-8166-AA06B7867EE8}" type="pres">
      <dgm:prSet presAssocID="{D25254D6-144E-45D8-B818-F5F0169E5F1F}" presName="bgRect" presStyleLbl="bgAccFollowNode1" presStyleIdx="0" presStyleCnt="3"/>
      <dgm:spPr/>
    </dgm:pt>
    <dgm:pt modelId="{DD9E317E-BD5F-4762-855A-37CDE1E59987}" type="pres">
      <dgm:prSet presAssocID="{5B47DAEE-3546-450E-A96B-6B2E2935D0C1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9EF90E42-7178-4B76-BB68-6FCAFC03B7B7}" type="pres">
      <dgm:prSet presAssocID="{D25254D6-144E-45D8-B818-F5F0169E5F1F}" presName="bottomLine" presStyleLbl="alignNode1" presStyleIdx="1" presStyleCnt="6">
        <dgm:presLayoutVars/>
      </dgm:prSet>
      <dgm:spPr/>
    </dgm:pt>
    <dgm:pt modelId="{781561A9-5D11-43FF-B986-23B1A5924F15}" type="pres">
      <dgm:prSet presAssocID="{D25254D6-144E-45D8-B818-F5F0169E5F1F}" presName="nodeText" presStyleLbl="bgAccFollowNode1" presStyleIdx="0" presStyleCnt="3">
        <dgm:presLayoutVars>
          <dgm:bulletEnabled val="1"/>
        </dgm:presLayoutVars>
      </dgm:prSet>
      <dgm:spPr/>
    </dgm:pt>
    <dgm:pt modelId="{8E7A9DBB-320A-44C6-962B-640439BE4313}" type="pres">
      <dgm:prSet presAssocID="{5B47DAEE-3546-450E-A96B-6B2E2935D0C1}" presName="sibTrans" presStyleCnt="0"/>
      <dgm:spPr/>
    </dgm:pt>
    <dgm:pt modelId="{CBD31230-3300-4DFB-8AFE-D502BCDDDB00}" type="pres">
      <dgm:prSet presAssocID="{DAA385E1-9782-4947-B079-EB8EADEBA07F}" presName="compositeNode" presStyleCnt="0">
        <dgm:presLayoutVars>
          <dgm:bulletEnabled val="1"/>
        </dgm:presLayoutVars>
      </dgm:prSet>
      <dgm:spPr/>
    </dgm:pt>
    <dgm:pt modelId="{4A497FFE-5AB2-4C7E-83D1-8C198EC6A0F4}" type="pres">
      <dgm:prSet presAssocID="{DAA385E1-9782-4947-B079-EB8EADEBA07F}" presName="bgRect" presStyleLbl="bgAccFollowNode1" presStyleIdx="1" presStyleCnt="3"/>
      <dgm:spPr/>
    </dgm:pt>
    <dgm:pt modelId="{287D2B78-DCAF-45E3-8194-01A25AB3BD86}" type="pres">
      <dgm:prSet presAssocID="{C1A7A0D3-BA20-4036-AB19-4706A4DC9AC2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F4307761-EFBD-46EF-B187-6A72B0D0ABCC}" type="pres">
      <dgm:prSet presAssocID="{DAA385E1-9782-4947-B079-EB8EADEBA07F}" presName="bottomLine" presStyleLbl="alignNode1" presStyleIdx="3" presStyleCnt="6">
        <dgm:presLayoutVars/>
      </dgm:prSet>
      <dgm:spPr/>
    </dgm:pt>
    <dgm:pt modelId="{6DCB0D05-80CD-44B3-B0AC-2A6759ED889C}" type="pres">
      <dgm:prSet presAssocID="{DAA385E1-9782-4947-B079-EB8EADEBA07F}" presName="nodeText" presStyleLbl="bgAccFollowNode1" presStyleIdx="1" presStyleCnt="3">
        <dgm:presLayoutVars>
          <dgm:bulletEnabled val="1"/>
        </dgm:presLayoutVars>
      </dgm:prSet>
      <dgm:spPr/>
    </dgm:pt>
    <dgm:pt modelId="{6FEB5C13-DEF6-48F3-846F-3360CAD3E700}" type="pres">
      <dgm:prSet presAssocID="{C1A7A0D3-BA20-4036-AB19-4706A4DC9AC2}" presName="sibTrans" presStyleCnt="0"/>
      <dgm:spPr/>
    </dgm:pt>
    <dgm:pt modelId="{A49587E3-5B10-4E7C-B183-6E34265FC8DA}" type="pres">
      <dgm:prSet presAssocID="{330BF79D-A456-40CB-AC6E-2CB8A2159973}" presName="compositeNode" presStyleCnt="0">
        <dgm:presLayoutVars>
          <dgm:bulletEnabled val="1"/>
        </dgm:presLayoutVars>
      </dgm:prSet>
      <dgm:spPr/>
    </dgm:pt>
    <dgm:pt modelId="{8F724216-F09A-4AE4-A109-63DA52DBF021}" type="pres">
      <dgm:prSet presAssocID="{330BF79D-A456-40CB-AC6E-2CB8A2159973}" presName="bgRect" presStyleLbl="bgAccFollowNode1" presStyleIdx="2" presStyleCnt="3"/>
      <dgm:spPr/>
    </dgm:pt>
    <dgm:pt modelId="{1A6B1583-4108-4056-AA9F-68A5FFA66A05}" type="pres">
      <dgm:prSet presAssocID="{8D8AD92C-B08A-420E-A6BF-E5AB643CD275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CF1309B9-EA98-4BB0-B109-595F924E0FE9}" type="pres">
      <dgm:prSet presAssocID="{330BF79D-A456-40CB-AC6E-2CB8A2159973}" presName="bottomLine" presStyleLbl="alignNode1" presStyleIdx="5" presStyleCnt="6">
        <dgm:presLayoutVars/>
      </dgm:prSet>
      <dgm:spPr/>
    </dgm:pt>
    <dgm:pt modelId="{9B5F15A0-7572-473E-BE89-8548379C4B79}" type="pres">
      <dgm:prSet presAssocID="{330BF79D-A456-40CB-AC6E-2CB8A2159973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EC754308-B48A-4966-A065-10A7EB02D6B8}" srcId="{D59ECC0C-6DA5-4B8B-A632-056E31A870A4}" destId="{330BF79D-A456-40CB-AC6E-2CB8A2159973}" srcOrd="2" destOrd="0" parTransId="{AB0CD1E8-18FA-416B-A2A1-06DED7C03DA3}" sibTransId="{8D8AD92C-B08A-420E-A6BF-E5AB643CD275}"/>
    <dgm:cxn modelId="{5C194C24-5BC3-459A-937C-6A17AAAA9667}" type="presOf" srcId="{DAA385E1-9782-4947-B079-EB8EADEBA07F}" destId="{6DCB0D05-80CD-44B3-B0AC-2A6759ED889C}" srcOrd="1" destOrd="0" presId="urn:microsoft.com/office/officeart/2016/7/layout/BasicLinearProcessNumbered"/>
    <dgm:cxn modelId="{5D73112A-0FA7-471A-856E-D42C6FEB10B1}" type="presOf" srcId="{5B47DAEE-3546-450E-A96B-6B2E2935D0C1}" destId="{DD9E317E-BD5F-4762-855A-37CDE1E59987}" srcOrd="0" destOrd="0" presId="urn:microsoft.com/office/officeart/2016/7/layout/BasicLinearProcessNumbered"/>
    <dgm:cxn modelId="{566BD32B-402E-439C-9872-37DF8474EEDF}" type="presOf" srcId="{C1A7A0D3-BA20-4036-AB19-4706A4DC9AC2}" destId="{287D2B78-DCAF-45E3-8194-01A25AB3BD86}" srcOrd="0" destOrd="0" presId="urn:microsoft.com/office/officeart/2016/7/layout/BasicLinearProcessNumbered"/>
    <dgm:cxn modelId="{324F6632-D774-4962-B210-62DD4089F692}" type="presOf" srcId="{330BF79D-A456-40CB-AC6E-2CB8A2159973}" destId="{9B5F15A0-7572-473E-BE89-8548379C4B79}" srcOrd="1" destOrd="0" presId="urn:microsoft.com/office/officeart/2016/7/layout/BasicLinearProcessNumbered"/>
    <dgm:cxn modelId="{AF79A044-5615-483C-815F-E875141C7BEA}" type="presOf" srcId="{DAA385E1-9782-4947-B079-EB8EADEBA07F}" destId="{4A497FFE-5AB2-4C7E-83D1-8C198EC6A0F4}" srcOrd="0" destOrd="0" presId="urn:microsoft.com/office/officeart/2016/7/layout/BasicLinearProcessNumbered"/>
    <dgm:cxn modelId="{DA98E97C-9E4B-4411-902C-D88FD8A0CAE3}" type="presOf" srcId="{330BF79D-A456-40CB-AC6E-2CB8A2159973}" destId="{8F724216-F09A-4AE4-A109-63DA52DBF021}" srcOrd="0" destOrd="0" presId="urn:microsoft.com/office/officeart/2016/7/layout/BasicLinearProcessNumbered"/>
    <dgm:cxn modelId="{AFAE86B1-D68E-449A-B2FE-DA4BA82B24F9}" srcId="{D59ECC0C-6DA5-4B8B-A632-056E31A870A4}" destId="{DAA385E1-9782-4947-B079-EB8EADEBA07F}" srcOrd="1" destOrd="0" parTransId="{7A81F073-C3E6-4731-AE91-D4E343D08B4C}" sibTransId="{C1A7A0D3-BA20-4036-AB19-4706A4DC9AC2}"/>
    <dgm:cxn modelId="{975B02B4-3B94-4F94-89FE-375127DD405E}" type="presOf" srcId="{D25254D6-144E-45D8-B818-F5F0169E5F1F}" destId="{781561A9-5D11-43FF-B986-23B1A5924F15}" srcOrd="1" destOrd="0" presId="urn:microsoft.com/office/officeart/2016/7/layout/BasicLinearProcessNumbered"/>
    <dgm:cxn modelId="{B4D450D0-91B6-4547-9906-6CCEE3F315A5}" type="presOf" srcId="{D59ECC0C-6DA5-4B8B-A632-056E31A870A4}" destId="{D518C4AD-FDBB-4A99-A717-34BC3BCFACE5}" srcOrd="0" destOrd="0" presId="urn:microsoft.com/office/officeart/2016/7/layout/BasicLinearProcessNumbered"/>
    <dgm:cxn modelId="{5A8B6BE8-AA69-4A90-A899-6789050E032E}" type="presOf" srcId="{8D8AD92C-B08A-420E-A6BF-E5AB643CD275}" destId="{1A6B1583-4108-4056-AA9F-68A5FFA66A05}" srcOrd="0" destOrd="0" presId="urn:microsoft.com/office/officeart/2016/7/layout/BasicLinearProcessNumbered"/>
    <dgm:cxn modelId="{AB3B19EC-18AF-485A-9CBF-0244247587C2}" type="presOf" srcId="{D25254D6-144E-45D8-B818-F5F0169E5F1F}" destId="{38B1AD7A-9E07-4BAE-8166-AA06B7867EE8}" srcOrd="0" destOrd="0" presId="urn:microsoft.com/office/officeart/2016/7/layout/BasicLinearProcessNumbered"/>
    <dgm:cxn modelId="{9FB10BF6-B269-4BDC-B9F4-EF56CC15B73A}" srcId="{D59ECC0C-6DA5-4B8B-A632-056E31A870A4}" destId="{D25254D6-144E-45D8-B818-F5F0169E5F1F}" srcOrd="0" destOrd="0" parTransId="{437AEB60-8043-4104-9309-23F83A953EBE}" sibTransId="{5B47DAEE-3546-450E-A96B-6B2E2935D0C1}"/>
    <dgm:cxn modelId="{43B6A67E-C99D-4793-B0BA-AF5AC777194C}" type="presParOf" srcId="{D518C4AD-FDBB-4A99-A717-34BC3BCFACE5}" destId="{34EF327F-03DD-4B4A-B80D-F11A6D500F56}" srcOrd="0" destOrd="0" presId="urn:microsoft.com/office/officeart/2016/7/layout/BasicLinearProcessNumbered"/>
    <dgm:cxn modelId="{1BD29C3E-7D12-41CB-83A7-DB2695CC3018}" type="presParOf" srcId="{34EF327F-03DD-4B4A-B80D-F11A6D500F56}" destId="{38B1AD7A-9E07-4BAE-8166-AA06B7867EE8}" srcOrd="0" destOrd="0" presId="urn:microsoft.com/office/officeart/2016/7/layout/BasicLinearProcessNumbered"/>
    <dgm:cxn modelId="{E646FCF8-B4B3-4DA7-8E93-9FA71B088FFB}" type="presParOf" srcId="{34EF327F-03DD-4B4A-B80D-F11A6D500F56}" destId="{DD9E317E-BD5F-4762-855A-37CDE1E59987}" srcOrd="1" destOrd="0" presId="urn:microsoft.com/office/officeart/2016/7/layout/BasicLinearProcessNumbered"/>
    <dgm:cxn modelId="{AB03FC5C-21EE-4156-9828-11AF06614609}" type="presParOf" srcId="{34EF327F-03DD-4B4A-B80D-F11A6D500F56}" destId="{9EF90E42-7178-4B76-BB68-6FCAFC03B7B7}" srcOrd="2" destOrd="0" presId="urn:microsoft.com/office/officeart/2016/7/layout/BasicLinearProcessNumbered"/>
    <dgm:cxn modelId="{D408A07F-D128-4677-B5D3-028BD31FCA78}" type="presParOf" srcId="{34EF327F-03DD-4B4A-B80D-F11A6D500F56}" destId="{781561A9-5D11-43FF-B986-23B1A5924F15}" srcOrd="3" destOrd="0" presId="urn:microsoft.com/office/officeart/2016/7/layout/BasicLinearProcessNumbered"/>
    <dgm:cxn modelId="{6A044D00-B6B7-4238-AC96-A81B06F187A4}" type="presParOf" srcId="{D518C4AD-FDBB-4A99-A717-34BC3BCFACE5}" destId="{8E7A9DBB-320A-44C6-962B-640439BE4313}" srcOrd="1" destOrd="0" presId="urn:microsoft.com/office/officeart/2016/7/layout/BasicLinearProcessNumbered"/>
    <dgm:cxn modelId="{94E65B95-337C-4BD5-BA98-BDEC0AE5F862}" type="presParOf" srcId="{D518C4AD-FDBB-4A99-A717-34BC3BCFACE5}" destId="{CBD31230-3300-4DFB-8AFE-D502BCDDDB00}" srcOrd="2" destOrd="0" presId="urn:microsoft.com/office/officeart/2016/7/layout/BasicLinearProcessNumbered"/>
    <dgm:cxn modelId="{7C32E959-B6C6-4E29-830C-E37A46ED2094}" type="presParOf" srcId="{CBD31230-3300-4DFB-8AFE-D502BCDDDB00}" destId="{4A497FFE-5AB2-4C7E-83D1-8C198EC6A0F4}" srcOrd="0" destOrd="0" presId="urn:microsoft.com/office/officeart/2016/7/layout/BasicLinearProcessNumbered"/>
    <dgm:cxn modelId="{E7E75895-AD70-4B65-9237-7276ADB2CA8E}" type="presParOf" srcId="{CBD31230-3300-4DFB-8AFE-D502BCDDDB00}" destId="{287D2B78-DCAF-45E3-8194-01A25AB3BD86}" srcOrd="1" destOrd="0" presId="urn:microsoft.com/office/officeart/2016/7/layout/BasicLinearProcessNumbered"/>
    <dgm:cxn modelId="{2EE282E0-1096-4517-809A-44E9DFD29911}" type="presParOf" srcId="{CBD31230-3300-4DFB-8AFE-D502BCDDDB00}" destId="{F4307761-EFBD-46EF-B187-6A72B0D0ABCC}" srcOrd="2" destOrd="0" presId="urn:microsoft.com/office/officeart/2016/7/layout/BasicLinearProcessNumbered"/>
    <dgm:cxn modelId="{5FB32C48-959D-40EE-BF8A-15493A511807}" type="presParOf" srcId="{CBD31230-3300-4DFB-8AFE-D502BCDDDB00}" destId="{6DCB0D05-80CD-44B3-B0AC-2A6759ED889C}" srcOrd="3" destOrd="0" presId="urn:microsoft.com/office/officeart/2016/7/layout/BasicLinearProcessNumbered"/>
    <dgm:cxn modelId="{B2D64824-8334-448E-92A7-F0843C2C22BA}" type="presParOf" srcId="{D518C4AD-FDBB-4A99-A717-34BC3BCFACE5}" destId="{6FEB5C13-DEF6-48F3-846F-3360CAD3E700}" srcOrd="3" destOrd="0" presId="urn:microsoft.com/office/officeart/2016/7/layout/BasicLinearProcessNumbered"/>
    <dgm:cxn modelId="{75F49283-3152-49CC-9B16-D6C4634E23BA}" type="presParOf" srcId="{D518C4AD-FDBB-4A99-A717-34BC3BCFACE5}" destId="{A49587E3-5B10-4E7C-B183-6E34265FC8DA}" srcOrd="4" destOrd="0" presId="urn:microsoft.com/office/officeart/2016/7/layout/BasicLinearProcessNumbered"/>
    <dgm:cxn modelId="{EECFB937-9B01-4C56-9EFF-425898BEEA8B}" type="presParOf" srcId="{A49587E3-5B10-4E7C-B183-6E34265FC8DA}" destId="{8F724216-F09A-4AE4-A109-63DA52DBF021}" srcOrd="0" destOrd="0" presId="urn:microsoft.com/office/officeart/2016/7/layout/BasicLinearProcessNumbered"/>
    <dgm:cxn modelId="{CF92971F-9856-4E51-B7BF-81B34E2AB168}" type="presParOf" srcId="{A49587E3-5B10-4E7C-B183-6E34265FC8DA}" destId="{1A6B1583-4108-4056-AA9F-68A5FFA66A05}" srcOrd="1" destOrd="0" presId="urn:microsoft.com/office/officeart/2016/7/layout/BasicLinearProcessNumbered"/>
    <dgm:cxn modelId="{52C06777-BA70-4B64-BBAC-E8E05E46660A}" type="presParOf" srcId="{A49587E3-5B10-4E7C-B183-6E34265FC8DA}" destId="{CF1309B9-EA98-4BB0-B109-595F924E0FE9}" srcOrd="2" destOrd="0" presId="urn:microsoft.com/office/officeart/2016/7/layout/BasicLinearProcessNumbered"/>
    <dgm:cxn modelId="{4B78538A-B5F2-4E39-A0E5-4480C7DFD604}" type="presParOf" srcId="{A49587E3-5B10-4E7C-B183-6E34265FC8DA}" destId="{9B5F15A0-7572-473E-BE89-8548379C4B79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B1AD7A-9E07-4BAE-8166-AA06B7867EE8}">
      <dsp:nvSpPr>
        <dsp:cNvPr id="0" name=""/>
        <dsp:cNvSpPr/>
      </dsp:nvSpPr>
      <dsp:spPr>
        <a:xfrm>
          <a:off x="0" y="1820753"/>
          <a:ext cx="2070537" cy="289875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427" tIns="330200" rIns="161427" bIns="330200" numCol="1" spcCol="1270" anchor="t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444444"/>
              </a:solidFill>
              <a:latin typeface="OpenDyslexic" panose="00000500000000000000" pitchFamily="50" charset="0"/>
              <a:ea typeface="Calibri"/>
              <a:cs typeface="Calibri"/>
            </a:rPr>
            <a:t>Participate in movement</a:t>
          </a:r>
        </a:p>
      </dsp:txBody>
      <dsp:txXfrm>
        <a:off x="0" y="2922279"/>
        <a:ext cx="2070537" cy="1739251"/>
      </dsp:txXfrm>
    </dsp:sp>
    <dsp:sp modelId="{DD9E317E-BD5F-4762-855A-37CDE1E59987}">
      <dsp:nvSpPr>
        <dsp:cNvPr id="0" name=""/>
        <dsp:cNvSpPr/>
      </dsp:nvSpPr>
      <dsp:spPr>
        <a:xfrm>
          <a:off x="600455" y="2110629"/>
          <a:ext cx="869625" cy="8696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799" tIns="12700" rIns="67799" bIns="1270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1</a:t>
          </a:r>
        </a:p>
      </dsp:txBody>
      <dsp:txXfrm>
        <a:off x="727809" y="2237983"/>
        <a:ext cx="614917" cy="614917"/>
      </dsp:txXfrm>
    </dsp:sp>
    <dsp:sp modelId="{9EF90E42-7178-4B76-BB68-6FCAFC03B7B7}">
      <dsp:nvSpPr>
        <dsp:cNvPr id="0" name=""/>
        <dsp:cNvSpPr/>
      </dsp:nvSpPr>
      <dsp:spPr>
        <a:xfrm>
          <a:off x="0" y="4719434"/>
          <a:ext cx="2070537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497FFE-5AB2-4C7E-83D1-8C198EC6A0F4}">
      <dsp:nvSpPr>
        <dsp:cNvPr id="0" name=""/>
        <dsp:cNvSpPr/>
      </dsp:nvSpPr>
      <dsp:spPr>
        <a:xfrm>
          <a:off x="2277590" y="1820753"/>
          <a:ext cx="2070537" cy="289875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427" tIns="330200" rIns="161427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444444"/>
              </a:solidFill>
              <a:latin typeface="OpenDyslexic" panose="00000500000000000000" pitchFamily="50" charset="0"/>
              <a:ea typeface="Calibri"/>
              <a:cs typeface="Calibri"/>
            </a:rPr>
            <a:t>Brainstorm ways to stay active and well using the medicine wheel</a:t>
          </a:r>
        </a:p>
      </dsp:txBody>
      <dsp:txXfrm>
        <a:off x="2277590" y="2922279"/>
        <a:ext cx="2070537" cy="1739251"/>
      </dsp:txXfrm>
    </dsp:sp>
    <dsp:sp modelId="{287D2B78-DCAF-45E3-8194-01A25AB3BD86}">
      <dsp:nvSpPr>
        <dsp:cNvPr id="0" name=""/>
        <dsp:cNvSpPr/>
      </dsp:nvSpPr>
      <dsp:spPr>
        <a:xfrm>
          <a:off x="2878046" y="2110629"/>
          <a:ext cx="869625" cy="8696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799" tIns="12700" rIns="67799" bIns="1270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2</a:t>
          </a:r>
        </a:p>
      </dsp:txBody>
      <dsp:txXfrm>
        <a:off x="3005400" y="2237983"/>
        <a:ext cx="614917" cy="614917"/>
      </dsp:txXfrm>
    </dsp:sp>
    <dsp:sp modelId="{F4307761-EFBD-46EF-B187-6A72B0D0ABCC}">
      <dsp:nvSpPr>
        <dsp:cNvPr id="0" name=""/>
        <dsp:cNvSpPr/>
      </dsp:nvSpPr>
      <dsp:spPr>
        <a:xfrm>
          <a:off x="2277590" y="4719434"/>
          <a:ext cx="2070537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724216-F09A-4AE4-A109-63DA52DBF021}">
      <dsp:nvSpPr>
        <dsp:cNvPr id="0" name=""/>
        <dsp:cNvSpPr/>
      </dsp:nvSpPr>
      <dsp:spPr>
        <a:xfrm>
          <a:off x="4555181" y="1820753"/>
          <a:ext cx="2070537" cy="289875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427" tIns="330200" rIns="161427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444444"/>
              </a:solidFill>
              <a:latin typeface="OpenDyslexic" panose="00000500000000000000" pitchFamily="50" charset="0"/>
              <a:ea typeface="Calibri"/>
              <a:cs typeface="Calibri"/>
            </a:rPr>
            <a:t>Share resources or techniques we have used in the classroom</a:t>
          </a:r>
          <a:endParaRPr lang="en-US" sz="1900" kern="1200" dirty="0"/>
        </a:p>
      </dsp:txBody>
      <dsp:txXfrm>
        <a:off x="4555181" y="2922279"/>
        <a:ext cx="2070537" cy="1739251"/>
      </dsp:txXfrm>
    </dsp:sp>
    <dsp:sp modelId="{1A6B1583-4108-4056-AA9F-68A5FFA66A05}">
      <dsp:nvSpPr>
        <dsp:cNvPr id="0" name=""/>
        <dsp:cNvSpPr/>
      </dsp:nvSpPr>
      <dsp:spPr>
        <a:xfrm>
          <a:off x="5155637" y="2110629"/>
          <a:ext cx="869625" cy="8696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799" tIns="12700" rIns="67799" bIns="1270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3</a:t>
          </a:r>
        </a:p>
      </dsp:txBody>
      <dsp:txXfrm>
        <a:off x="5282991" y="2237983"/>
        <a:ext cx="614917" cy="614917"/>
      </dsp:txXfrm>
    </dsp:sp>
    <dsp:sp modelId="{CF1309B9-EA98-4BB0-B109-595F924E0FE9}">
      <dsp:nvSpPr>
        <dsp:cNvPr id="0" name=""/>
        <dsp:cNvSpPr/>
      </dsp:nvSpPr>
      <dsp:spPr>
        <a:xfrm>
          <a:off x="4555181" y="4719434"/>
          <a:ext cx="2070537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OpenDyslexic" panose="00000500000000000000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OpenDyslexic" panose="00000500000000000000" pitchFamily="50" charset="0"/>
              </a:defRPr>
            </a:lvl1pPr>
          </a:lstStyle>
          <a:p>
            <a:fld id="{AF8710A2-1535-B147-B3BB-C1589046255C}" type="datetimeFigureOut">
              <a:rPr lang="en-US" smtClean="0"/>
              <a:pPr/>
              <a:t>5/5/2026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OpenDyslexic" panose="00000500000000000000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OpenDyslexic" panose="00000500000000000000" pitchFamily="50" charset="0"/>
              </a:defRPr>
            </a:lvl1pPr>
          </a:lstStyle>
          <a:p>
            <a:fld id="{6BD99F43-FFA2-D94E-9493-556FC2A4F3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249554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OpenDyslexic" panose="00000500000000000000" pitchFamily="50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OpenDyslexic" panose="00000500000000000000" pitchFamily="50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OpenDyslexic" panose="00000500000000000000" pitchFamily="50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OpenDyslexic" panose="00000500000000000000" pitchFamily="50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OpenDyslexic" panose="00000500000000000000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99F43-FFA2-D94E-9493-556FC2A4F32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863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99F43-FFA2-D94E-9493-556FC2A4F32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619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99F43-FFA2-D94E-9493-556FC2A4F32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222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my glasses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99F43-FFA2-D94E-9493-556FC2A4F32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834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99F43-FFA2-D94E-9493-556FC2A4F32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30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99F43-FFA2-D94E-9493-556FC2A4F32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911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cannot speak about wellness and different techniques without acknowledging their history and culture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99F43-FFA2-D94E-9493-556FC2A4F32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9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Worse thing is to not do anything for fear or getting things wrong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99F43-FFA2-D94E-9493-556FC2A4F32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758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99F43-FFA2-D94E-9493-556FC2A4F32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39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learned all of these from someone else, we can learn many things from each other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99F43-FFA2-D94E-9493-556FC2A4F32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371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5307491-23CE-8355-10C4-42A34B90B3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25440" y="54864"/>
            <a:ext cx="6766560" cy="6858000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75000"/>
              </a:lnSpc>
              <a:spcBef>
                <a:spcPts val="0"/>
              </a:spcBef>
              <a:buNone/>
              <a:defRPr sz="8800" b="1" cap="all" baseline="0">
                <a:ln w="34925">
                  <a:solidFill>
                    <a:schemeClr val="accent6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0281A97-4CBB-9CF7-7CD9-6BA4C20106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19449" y="0"/>
            <a:ext cx="7872551" cy="6857997"/>
          </a:xfrm>
          <a:custGeom>
            <a:avLst/>
            <a:gdLst>
              <a:gd name="connsiteX0" fmla="*/ 0 w 7872551"/>
              <a:gd name="connsiteY0" fmla="*/ 0 h 6857997"/>
              <a:gd name="connsiteX1" fmla="*/ 2373474 w 7872551"/>
              <a:gd name="connsiteY1" fmla="*/ 0 h 6857997"/>
              <a:gd name="connsiteX2" fmla="*/ 7872551 w 7872551"/>
              <a:gd name="connsiteY2" fmla="*/ 2160200 h 6857997"/>
              <a:gd name="connsiteX3" fmla="*/ 7872551 w 7872551"/>
              <a:gd name="connsiteY3" fmla="*/ 2528750 h 6857997"/>
              <a:gd name="connsiteX4" fmla="*/ 2484415 w 7872551"/>
              <a:gd name="connsiteY4" fmla="*/ 6857997 h 6857997"/>
              <a:gd name="connsiteX5" fmla="*/ 1045423 w 7872551"/>
              <a:gd name="connsiteY5" fmla="*/ 6857997 h 6857997"/>
              <a:gd name="connsiteX6" fmla="*/ 0 w 7872551"/>
              <a:gd name="connsiteY6" fmla="*/ 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72551" h="6857997">
                <a:moveTo>
                  <a:pt x="0" y="0"/>
                </a:moveTo>
                <a:lnTo>
                  <a:pt x="2373474" y="0"/>
                </a:lnTo>
                <a:lnTo>
                  <a:pt x="7872551" y="2160200"/>
                </a:lnTo>
                <a:lnTo>
                  <a:pt x="7872551" y="2528750"/>
                </a:lnTo>
                <a:lnTo>
                  <a:pt x="2484415" y="6857997"/>
                </a:lnTo>
                <a:lnTo>
                  <a:pt x="1045423" y="6857997"/>
                </a:lnTo>
                <a:lnTo>
                  <a:pt x="0" y="7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BB3A20D7-F413-446F-855D-2CD7B20EE777}"/>
              </a:ext>
            </a:extLst>
          </p:cNvPr>
          <p:cNvSpPr/>
          <p:nvPr userDrawn="1"/>
        </p:nvSpPr>
        <p:spPr>
          <a:xfrm>
            <a:off x="0" y="6639674"/>
            <a:ext cx="2989300" cy="234368"/>
          </a:xfrm>
          <a:custGeom>
            <a:avLst/>
            <a:gdLst>
              <a:gd name="connsiteX0" fmla="*/ 0 w 2989300"/>
              <a:gd name="connsiteY0" fmla="*/ 0 h 234368"/>
              <a:gd name="connsiteX1" fmla="*/ 2989300 w 2989300"/>
              <a:gd name="connsiteY1" fmla="*/ 0 h 234368"/>
              <a:gd name="connsiteX2" fmla="*/ 2930708 w 2989300"/>
              <a:gd name="connsiteY2" fmla="*/ 234368 h 234368"/>
              <a:gd name="connsiteX3" fmla="*/ 0 w 2989300"/>
              <a:gd name="connsiteY3" fmla="*/ 234368 h 234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9300" h="234368">
                <a:moveTo>
                  <a:pt x="0" y="0"/>
                </a:moveTo>
                <a:lnTo>
                  <a:pt x="2989300" y="0"/>
                </a:lnTo>
                <a:lnTo>
                  <a:pt x="2930708" y="234368"/>
                </a:lnTo>
                <a:lnTo>
                  <a:pt x="0" y="23436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216" y="1636776"/>
            <a:ext cx="6044184" cy="2743200"/>
          </a:xfrm>
        </p:spPr>
        <p:txBody>
          <a:bodyPr lIns="0" tIns="0" rIns="0" bIns="0" anchor="t">
            <a:noAutofit/>
          </a:bodyPr>
          <a:lstStyle>
            <a:lvl1pPr algn="l">
              <a:defRPr sz="5500" cap="all" spc="200" baseline="0">
                <a:ln w="15875"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360" y="4654296"/>
            <a:ext cx="5504688" cy="1545336"/>
          </a:xfrm>
        </p:spPr>
        <p:txBody>
          <a:bodyPr lIns="0" tIns="45720" rIns="0" bIns="0">
            <a:noAutofit/>
          </a:bodyPr>
          <a:lstStyle>
            <a:lvl1pPr marL="0" indent="0" algn="l">
              <a:buNone/>
              <a:defRPr sz="2400" b="1" cap="all" spc="1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95973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C464346-1914-EE8F-3D07-B6BF7DDED2A6}"/>
              </a:ext>
            </a:extLst>
          </p:cNvPr>
          <p:cNvSpPr/>
          <p:nvPr userDrawn="1"/>
        </p:nvSpPr>
        <p:spPr>
          <a:xfrm>
            <a:off x="6279700" y="0"/>
            <a:ext cx="5912300" cy="1445448"/>
          </a:xfrm>
          <a:custGeom>
            <a:avLst/>
            <a:gdLst>
              <a:gd name="connsiteX0" fmla="*/ 0 w 5912300"/>
              <a:gd name="connsiteY0" fmla="*/ 0 h 1445448"/>
              <a:gd name="connsiteX1" fmla="*/ 164892 w 5912300"/>
              <a:gd name="connsiteY1" fmla="*/ 0 h 1445448"/>
              <a:gd name="connsiteX2" fmla="*/ 5912299 w 5912300"/>
              <a:gd name="connsiteY2" fmla="*/ 1405135 h 1445448"/>
              <a:gd name="connsiteX3" fmla="*/ 5912300 w 5912300"/>
              <a:gd name="connsiteY3" fmla="*/ 1445448 h 1445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2300" h="1445448">
                <a:moveTo>
                  <a:pt x="0" y="0"/>
                </a:moveTo>
                <a:lnTo>
                  <a:pt x="164892" y="0"/>
                </a:lnTo>
                <a:lnTo>
                  <a:pt x="5912299" y="1405135"/>
                </a:lnTo>
                <a:lnTo>
                  <a:pt x="5912300" y="1445448"/>
                </a:lnTo>
                <a:close/>
              </a:path>
            </a:pathLst>
          </a:custGeom>
          <a:solidFill>
            <a:schemeClr val="accent6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E307E3-615E-4065-DAA5-78851025C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713232"/>
            <a:ext cx="10954512" cy="676656"/>
          </a:xfrm>
        </p:spPr>
        <p:txBody>
          <a:bodyPr lIns="0" tIns="0" rIns="0" bIns="0" anchor="t">
            <a:noAutofit/>
          </a:bodyPr>
          <a:lstStyle>
            <a:lvl1pPr algn="l">
              <a:defRPr sz="5500" cap="all" baseline="0">
                <a:ln w="25400">
                  <a:solidFill>
                    <a:schemeClr val="bg1"/>
                  </a:solidFill>
                </a:ln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C062D3-982A-92E2-D7A3-183CDAFA82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Fitness 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A91D1E-822C-BF84-967A-1B4AC3C0A3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9E3A49B-132C-8354-0143-5553766943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936" y="1481328"/>
            <a:ext cx="10954512" cy="676656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5500" b="1" cap="all" baseline="0">
                <a:ln w="15875">
                  <a:noFill/>
                </a:ln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DD52C3-B607-4718-8060-DE51A473193A}"/>
              </a:ext>
            </a:extLst>
          </p:cNvPr>
          <p:cNvCxnSpPr>
            <a:cxnSpLocks/>
          </p:cNvCxnSpPr>
          <p:nvPr userDrawn="1"/>
        </p:nvCxnSpPr>
        <p:spPr>
          <a:xfrm flipH="1">
            <a:off x="722376" y="3300984"/>
            <a:ext cx="99655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0B11385-38B0-5A73-2ED5-5831C619DA0D}"/>
              </a:ext>
            </a:extLst>
          </p:cNvPr>
          <p:cNvCxnSpPr>
            <a:cxnSpLocks/>
          </p:cNvCxnSpPr>
          <p:nvPr userDrawn="1"/>
        </p:nvCxnSpPr>
        <p:spPr>
          <a:xfrm flipH="1">
            <a:off x="2999232" y="3300984"/>
            <a:ext cx="99655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967730C-8727-BAC3-0B31-998BCE7AE6F5}"/>
              </a:ext>
            </a:extLst>
          </p:cNvPr>
          <p:cNvCxnSpPr>
            <a:cxnSpLocks/>
          </p:cNvCxnSpPr>
          <p:nvPr userDrawn="1"/>
        </p:nvCxnSpPr>
        <p:spPr>
          <a:xfrm flipH="1">
            <a:off x="5285232" y="3300984"/>
            <a:ext cx="99655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001210-69EA-A39E-8C6B-DA7240A8DE1A}"/>
              </a:ext>
            </a:extLst>
          </p:cNvPr>
          <p:cNvCxnSpPr>
            <a:cxnSpLocks/>
          </p:cNvCxnSpPr>
          <p:nvPr userDrawn="1"/>
        </p:nvCxnSpPr>
        <p:spPr>
          <a:xfrm flipH="1">
            <a:off x="7562088" y="3300984"/>
            <a:ext cx="99655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ED85AE4-5943-2EA1-DB71-60503401F79C}"/>
              </a:ext>
            </a:extLst>
          </p:cNvPr>
          <p:cNvCxnSpPr>
            <a:cxnSpLocks/>
          </p:cNvCxnSpPr>
          <p:nvPr userDrawn="1"/>
        </p:nvCxnSpPr>
        <p:spPr>
          <a:xfrm flipH="1">
            <a:off x="9838944" y="3300984"/>
            <a:ext cx="99655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846F6951-0B18-5BBC-BB37-77CFF9924B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0936" y="2807208"/>
            <a:ext cx="1810512" cy="502920"/>
          </a:xfrm>
        </p:spPr>
        <p:txBody>
          <a:bodyPr lIns="91440" tIns="45720" rIns="91440" bIns="45720" anchor="t">
            <a:normAutofit/>
          </a:bodyPr>
          <a:lstStyle>
            <a:lvl1pPr marL="0" indent="0" algn="l">
              <a:buNone/>
              <a:defRPr sz="2000" b="1" cap="all" spc="1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5432D6ED-80F7-557F-BF87-75BDDB2861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07792" y="2807208"/>
            <a:ext cx="1810512" cy="502920"/>
          </a:xfrm>
        </p:spPr>
        <p:txBody>
          <a:bodyPr lIns="91440" tIns="45720" rIns="91440" bIns="45720" anchor="t">
            <a:normAutofit/>
          </a:bodyPr>
          <a:lstStyle>
            <a:lvl1pPr marL="0" indent="0" algn="l">
              <a:buNone/>
              <a:defRPr sz="2000" b="1" cap="all" spc="1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17C29E41-52B3-A130-CB20-7C3761CE7D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93792" y="2807208"/>
            <a:ext cx="1810512" cy="502920"/>
          </a:xfrm>
        </p:spPr>
        <p:txBody>
          <a:bodyPr lIns="91440" tIns="45720" rIns="91440" bIns="45720" anchor="t">
            <a:normAutofit/>
          </a:bodyPr>
          <a:lstStyle>
            <a:lvl1pPr marL="0" indent="0" algn="l">
              <a:buNone/>
              <a:defRPr sz="2000" b="1" cap="all" spc="1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1B4688B7-A0F2-62A8-EEF6-9137117B680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70648" y="2807208"/>
            <a:ext cx="1810512" cy="502920"/>
          </a:xfrm>
        </p:spPr>
        <p:txBody>
          <a:bodyPr lIns="91440" tIns="45720" rIns="91440" bIns="45720" anchor="t">
            <a:normAutofit/>
          </a:bodyPr>
          <a:lstStyle>
            <a:lvl1pPr marL="0" indent="0" algn="l">
              <a:buNone/>
              <a:defRPr sz="2000" b="1" cap="all" spc="1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B821B85B-D974-5B4F-CD11-BC8425FAC54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747504" y="2807208"/>
            <a:ext cx="1810512" cy="502920"/>
          </a:xfrm>
        </p:spPr>
        <p:txBody>
          <a:bodyPr lIns="91440" tIns="45720" rIns="91440" bIns="45720" anchor="t">
            <a:normAutofit/>
          </a:bodyPr>
          <a:lstStyle>
            <a:lvl1pPr marL="0" indent="0" algn="l">
              <a:buNone/>
              <a:defRPr sz="2000" b="1" cap="all" spc="1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D36BBA77-DF34-1DFA-0A4F-9135D678C91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3192" y="3593592"/>
            <a:ext cx="1810512" cy="2313432"/>
          </a:xfrm>
        </p:spPr>
        <p:txBody>
          <a:bodyPr lIns="91440" tIns="45720" rIns="91440" bIns="45720" anchor="t">
            <a:noAutofit/>
          </a:bodyPr>
          <a:lstStyle>
            <a:lvl1pPr marL="228600" indent="-228600" algn="l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sz="1800" spc="1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BE9A3292-191B-010F-070D-D0FDE41777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670048" y="3593592"/>
            <a:ext cx="1810512" cy="2313432"/>
          </a:xfrm>
        </p:spPr>
        <p:txBody>
          <a:bodyPr lIns="91440" tIns="45720" rIns="91440" bIns="45720" anchor="t">
            <a:noAutofit/>
          </a:bodyPr>
          <a:lstStyle>
            <a:lvl1pPr marL="228600" indent="-228600" algn="l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sz="1800" spc="1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B2BC6B74-3807-C720-B915-2CF7F547C54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56048" y="3593592"/>
            <a:ext cx="1810512" cy="2313432"/>
          </a:xfrm>
        </p:spPr>
        <p:txBody>
          <a:bodyPr lIns="91440" tIns="45720" rIns="91440" bIns="45720" anchor="t">
            <a:noAutofit/>
          </a:bodyPr>
          <a:lstStyle>
            <a:lvl1pPr marL="228600" indent="-228600" algn="l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sz="1800" spc="1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B9F69994-8695-326D-A14A-2EF6CC6B7B5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232904" y="3593592"/>
            <a:ext cx="1810512" cy="2313432"/>
          </a:xfrm>
        </p:spPr>
        <p:txBody>
          <a:bodyPr lIns="91440" tIns="45720" rIns="91440" bIns="45720" anchor="t">
            <a:noAutofit/>
          </a:bodyPr>
          <a:lstStyle>
            <a:lvl1pPr marL="228600" indent="-228600" algn="l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sz="1800" spc="1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FFBA7C26-A391-16B9-09FE-3311997414D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518904" y="3593592"/>
            <a:ext cx="1810512" cy="2313432"/>
          </a:xfrm>
        </p:spPr>
        <p:txBody>
          <a:bodyPr lIns="91440" tIns="45720" rIns="91440" bIns="45720" anchor="t">
            <a:noAutofit/>
          </a:bodyPr>
          <a:lstStyle>
            <a:lvl1pPr marL="228600" indent="-228600" algn="l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sz="1800" spc="1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0A65C442-D79F-AFAF-149E-A851408E53B3}"/>
              </a:ext>
            </a:extLst>
          </p:cNvPr>
          <p:cNvSpPr/>
          <p:nvPr userDrawn="1"/>
        </p:nvSpPr>
        <p:spPr>
          <a:xfrm rot="5400000" flipH="1" flipV="1">
            <a:off x="1285350" y="4714350"/>
            <a:ext cx="858300" cy="3429000"/>
          </a:xfrm>
          <a:custGeom>
            <a:avLst/>
            <a:gdLst>
              <a:gd name="connsiteX0" fmla="*/ 858300 w 858300"/>
              <a:gd name="connsiteY0" fmla="*/ 0 h 3429000"/>
              <a:gd name="connsiteX1" fmla="*/ 0 w 858300"/>
              <a:gd name="connsiteY1" fmla="*/ 0 h 3429000"/>
              <a:gd name="connsiteX2" fmla="*/ 0 w 858300"/>
              <a:gd name="connsiteY2" fmla="*/ 3429000 h 3429000"/>
              <a:gd name="connsiteX3" fmla="*/ 1050 w 8583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8300" h="3429000">
                <a:moveTo>
                  <a:pt x="858300" y="0"/>
                </a:moveTo>
                <a:lnTo>
                  <a:pt x="0" y="0"/>
                </a:lnTo>
                <a:lnTo>
                  <a:pt x="0" y="3429000"/>
                </a:lnTo>
                <a:lnTo>
                  <a:pt x="1050" y="342900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642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7C17382-FA10-6566-4D96-1490A952674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5278745" cy="6858000"/>
          </a:xfrm>
          <a:custGeom>
            <a:avLst/>
            <a:gdLst>
              <a:gd name="connsiteX0" fmla="*/ 0 w 5278745"/>
              <a:gd name="connsiteY0" fmla="*/ 0 h 6858000"/>
              <a:gd name="connsiteX1" fmla="*/ 5278745 w 5278745"/>
              <a:gd name="connsiteY1" fmla="*/ 0 h 6858000"/>
              <a:gd name="connsiteX2" fmla="*/ 3564245 w 5278745"/>
              <a:gd name="connsiteY2" fmla="*/ 6858000 h 6858000"/>
              <a:gd name="connsiteX3" fmla="*/ 2668656 w 5278745"/>
              <a:gd name="connsiteY3" fmla="*/ 6858000 h 6858000"/>
              <a:gd name="connsiteX4" fmla="*/ 2727248 w 5278745"/>
              <a:gd name="connsiteY4" fmla="*/ 6623632 h 6858000"/>
              <a:gd name="connsiteX5" fmla="*/ 0 w 5278745"/>
              <a:gd name="connsiteY5" fmla="*/ 662363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78745" h="6858000">
                <a:moveTo>
                  <a:pt x="0" y="0"/>
                </a:moveTo>
                <a:lnTo>
                  <a:pt x="5278745" y="0"/>
                </a:lnTo>
                <a:lnTo>
                  <a:pt x="3564245" y="6858000"/>
                </a:lnTo>
                <a:lnTo>
                  <a:pt x="2668656" y="6858000"/>
                </a:lnTo>
                <a:lnTo>
                  <a:pt x="2727248" y="6623632"/>
                </a:lnTo>
                <a:lnTo>
                  <a:pt x="0" y="662363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E307E3-615E-4065-DAA5-78851025C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331720"/>
            <a:ext cx="5897880" cy="676656"/>
          </a:xfrm>
        </p:spPr>
        <p:txBody>
          <a:bodyPr lIns="0" tIns="0" rIns="0" bIns="0" anchor="t">
            <a:noAutofit/>
          </a:bodyPr>
          <a:lstStyle>
            <a:lvl1pPr algn="r">
              <a:defRPr sz="5500" cap="all" baseline="0">
                <a:ln w="25400">
                  <a:solidFill>
                    <a:schemeClr val="bg1"/>
                  </a:solidFill>
                </a:ln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C062D3-982A-92E2-D7A3-183CDAFA82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Fitness 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A91D1E-822C-BF84-967A-1B4AC3C0A3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C0D53C6-746B-0B30-1EA2-115506B5FB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80" y="3099816"/>
            <a:ext cx="5532120" cy="676656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5500" b="1" cap="all" baseline="0">
                <a:ln w="25400">
                  <a:solidFill>
                    <a:schemeClr val="bg1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9E3A49B-132C-8354-0143-5553766943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080" y="3867912"/>
            <a:ext cx="5166360" cy="676656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5500" b="1" cap="all" baseline="0">
                <a:ln w="15875">
                  <a:noFill/>
                </a:ln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8165BE25-CB2C-A702-3550-E54C635FFB8B}"/>
              </a:ext>
            </a:extLst>
          </p:cNvPr>
          <p:cNvSpPr/>
          <p:nvPr userDrawn="1"/>
        </p:nvSpPr>
        <p:spPr>
          <a:xfrm>
            <a:off x="0" y="6623632"/>
            <a:ext cx="2727248" cy="234368"/>
          </a:xfrm>
          <a:custGeom>
            <a:avLst/>
            <a:gdLst>
              <a:gd name="connsiteX0" fmla="*/ 0 w 2727248"/>
              <a:gd name="connsiteY0" fmla="*/ 0 h 234368"/>
              <a:gd name="connsiteX1" fmla="*/ 2727248 w 2727248"/>
              <a:gd name="connsiteY1" fmla="*/ 0 h 234368"/>
              <a:gd name="connsiteX2" fmla="*/ 2668656 w 2727248"/>
              <a:gd name="connsiteY2" fmla="*/ 234368 h 234368"/>
              <a:gd name="connsiteX3" fmla="*/ 0 w 2727248"/>
              <a:gd name="connsiteY3" fmla="*/ 234368 h 234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7248" h="234368">
                <a:moveTo>
                  <a:pt x="0" y="0"/>
                </a:moveTo>
                <a:lnTo>
                  <a:pt x="2727248" y="0"/>
                </a:lnTo>
                <a:lnTo>
                  <a:pt x="2668656" y="234368"/>
                </a:lnTo>
                <a:lnTo>
                  <a:pt x="0" y="23436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DD52C3-B607-4718-8060-DE51A473193A}"/>
              </a:ext>
            </a:extLst>
          </p:cNvPr>
          <p:cNvCxnSpPr>
            <a:cxnSpLocks/>
          </p:cNvCxnSpPr>
          <p:nvPr userDrawn="1"/>
        </p:nvCxnSpPr>
        <p:spPr>
          <a:xfrm flipH="1">
            <a:off x="7401898" y="674107"/>
            <a:ext cx="99655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0B11385-38B0-5A73-2ED5-5831C619DA0D}"/>
              </a:ext>
            </a:extLst>
          </p:cNvPr>
          <p:cNvCxnSpPr>
            <a:cxnSpLocks/>
          </p:cNvCxnSpPr>
          <p:nvPr userDrawn="1"/>
        </p:nvCxnSpPr>
        <p:spPr>
          <a:xfrm flipH="1">
            <a:off x="7401898" y="1741328"/>
            <a:ext cx="99655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967730C-8727-BAC3-0B31-998BCE7AE6F5}"/>
              </a:ext>
            </a:extLst>
          </p:cNvPr>
          <p:cNvCxnSpPr>
            <a:cxnSpLocks/>
          </p:cNvCxnSpPr>
          <p:nvPr userDrawn="1"/>
        </p:nvCxnSpPr>
        <p:spPr>
          <a:xfrm flipH="1">
            <a:off x="7401898" y="2808549"/>
            <a:ext cx="99655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001210-69EA-A39E-8C6B-DA7240A8DE1A}"/>
              </a:ext>
            </a:extLst>
          </p:cNvPr>
          <p:cNvCxnSpPr>
            <a:cxnSpLocks/>
          </p:cNvCxnSpPr>
          <p:nvPr userDrawn="1"/>
        </p:nvCxnSpPr>
        <p:spPr>
          <a:xfrm flipH="1">
            <a:off x="7401898" y="3875770"/>
            <a:ext cx="99655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ED85AE4-5943-2EA1-DB71-60503401F79C}"/>
              </a:ext>
            </a:extLst>
          </p:cNvPr>
          <p:cNvCxnSpPr>
            <a:cxnSpLocks/>
          </p:cNvCxnSpPr>
          <p:nvPr userDrawn="1"/>
        </p:nvCxnSpPr>
        <p:spPr>
          <a:xfrm flipH="1">
            <a:off x="7401898" y="4942990"/>
            <a:ext cx="99655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846F6951-0B18-5BBC-BB37-77CFF9924B2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06640" y="832104"/>
            <a:ext cx="996696" cy="548640"/>
          </a:xfrm>
        </p:spPr>
        <p:txBody>
          <a:bodyPr lIns="0" tIns="0" rIns="0" bIns="0" anchor="t">
            <a:normAutofit/>
          </a:bodyPr>
          <a:lstStyle>
            <a:lvl1pPr marL="0" indent="0" algn="r">
              <a:buNone/>
              <a:defRPr sz="2000" b="1" cap="all" spc="1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Day 000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5432D6ED-80F7-557F-BF87-75BDDB2861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06640" y="1901952"/>
            <a:ext cx="996696" cy="548640"/>
          </a:xfrm>
        </p:spPr>
        <p:txBody>
          <a:bodyPr lIns="0" tIns="0" rIns="0" bIns="0" anchor="t">
            <a:normAutofit/>
          </a:bodyPr>
          <a:lstStyle>
            <a:lvl1pPr marL="0" indent="0" algn="r">
              <a:buNone/>
              <a:defRPr sz="2000" b="1" cap="all" spc="1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Day 000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17C29E41-52B3-A130-CB20-7C3761CE7D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06640" y="2980944"/>
            <a:ext cx="996696" cy="548640"/>
          </a:xfrm>
        </p:spPr>
        <p:txBody>
          <a:bodyPr lIns="0" tIns="0" rIns="0" bIns="0" anchor="t">
            <a:normAutofit/>
          </a:bodyPr>
          <a:lstStyle>
            <a:lvl1pPr marL="0" indent="0" algn="r">
              <a:buNone/>
              <a:defRPr sz="2000" b="1" cap="all" spc="1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Day 000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1B4688B7-A0F2-62A8-EEF6-9137117B68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06640" y="4050792"/>
            <a:ext cx="996696" cy="548640"/>
          </a:xfrm>
        </p:spPr>
        <p:txBody>
          <a:bodyPr lIns="0" tIns="0" rIns="0" bIns="0" anchor="t">
            <a:normAutofit/>
          </a:bodyPr>
          <a:lstStyle>
            <a:lvl1pPr marL="0" indent="0" algn="r">
              <a:buNone/>
              <a:defRPr sz="2000" b="1" cap="all" spc="1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Day 000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B821B85B-D974-5B4F-CD11-BC8425FAC5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06640" y="5120640"/>
            <a:ext cx="996696" cy="548640"/>
          </a:xfrm>
        </p:spPr>
        <p:txBody>
          <a:bodyPr lIns="0" tIns="0" rIns="0" bIns="0" anchor="t">
            <a:normAutofit/>
          </a:bodyPr>
          <a:lstStyle>
            <a:lvl1pPr marL="0" indent="0" algn="r">
              <a:buNone/>
              <a:defRPr sz="2000" b="1" cap="all" spc="1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Day 000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D36BBA77-DF34-1DFA-0A4F-9135D678C91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851392" y="832104"/>
            <a:ext cx="2706624" cy="749808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spc="1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BE9A3292-191B-010F-070D-D0FDE41777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51392" y="1901952"/>
            <a:ext cx="2706624" cy="749808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spc="1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B2BC6B74-3807-C720-B915-2CF7F547C54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851392" y="2980944"/>
            <a:ext cx="2706624" cy="749808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spc="1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B9F69994-8695-326D-A14A-2EF6CC6B7B5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851392" y="4050792"/>
            <a:ext cx="2706624" cy="749808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spc="1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FFBA7C26-A391-16B9-09FE-3311997414D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851392" y="5120640"/>
            <a:ext cx="2706624" cy="749808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spc="1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2105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A7941-4094-9338-0781-C528CF04A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936" y="2807208"/>
            <a:ext cx="5047488" cy="502920"/>
          </a:xfrm>
        </p:spPr>
        <p:txBody>
          <a:bodyPr anchor="t">
            <a:normAutofit/>
          </a:bodyPr>
          <a:lstStyle>
            <a:lvl1pPr marL="0" indent="0">
              <a:buNone/>
              <a:defRPr sz="2000" b="1" cap="all" spc="1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FD51E4-EBCD-B3FF-3F24-3CF3C26299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5760" y="3593592"/>
            <a:ext cx="5047488" cy="2313432"/>
          </a:xfrm>
        </p:spPr>
        <p:txBody>
          <a:bodyPr>
            <a:normAutofit/>
          </a:bodyPr>
          <a:lstStyle>
            <a:lvl1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1800"/>
            </a:lvl1pPr>
            <a:lvl2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1600"/>
            </a:lvl2pPr>
            <a:lvl3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1400"/>
            </a:lvl3pPr>
            <a:lvl4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1200"/>
            </a:lvl4pPr>
            <a:lvl5pPr marL="20574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FCF8C5-31D4-0423-7F4E-ABC32A654C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9672" y="2807208"/>
            <a:ext cx="5047488" cy="502920"/>
          </a:xfrm>
        </p:spPr>
        <p:txBody>
          <a:bodyPr anchor="t">
            <a:normAutofit/>
          </a:bodyPr>
          <a:lstStyle>
            <a:lvl1pPr marL="0" indent="0">
              <a:buNone/>
              <a:defRPr sz="2000" b="1" cap="all" spc="1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85BA47-4F04-2A14-6A5A-922821DB88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4496" y="3593592"/>
            <a:ext cx="5047488" cy="2313432"/>
          </a:xfrm>
        </p:spPr>
        <p:txBody>
          <a:bodyPr>
            <a:normAutofit/>
          </a:bodyPr>
          <a:lstStyle>
            <a:lvl1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1800"/>
            </a:lvl1pPr>
            <a:lvl2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1600"/>
            </a:lvl2pPr>
            <a:lvl3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1400"/>
            </a:lvl3pPr>
            <a:lvl4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1200"/>
            </a:lvl4pPr>
            <a:lvl5pPr marL="20574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FA4DFF-6A35-264D-A2F9-530070C57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enDyslexic" panose="00000500000000000000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270CE5-9CB7-3F93-F9B0-8D8624099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Fitness Presentation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B5C0F7-BD2E-053D-5358-71E086008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DB59D-69E7-401C-8830-EDCCB503373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reeform 1">
            <a:extLst>
              <a:ext uri="{FF2B5EF4-FFF2-40B4-BE49-F238E27FC236}">
                <a16:creationId xmlns:a16="http://schemas.microsoft.com/office/drawing/2014/main" id="{BEA032DF-05FD-17F7-479F-A3951E09F4D4}"/>
              </a:ext>
            </a:extLst>
          </p:cNvPr>
          <p:cNvSpPr/>
          <p:nvPr userDrawn="1"/>
        </p:nvSpPr>
        <p:spPr>
          <a:xfrm rot="10800000">
            <a:off x="9464752" y="0"/>
            <a:ext cx="2727248" cy="234368"/>
          </a:xfrm>
          <a:custGeom>
            <a:avLst/>
            <a:gdLst>
              <a:gd name="connsiteX0" fmla="*/ 0 w 2727248"/>
              <a:gd name="connsiteY0" fmla="*/ 0 h 234368"/>
              <a:gd name="connsiteX1" fmla="*/ 2727248 w 2727248"/>
              <a:gd name="connsiteY1" fmla="*/ 0 h 234368"/>
              <a:gd name="connsiteX2" fmla="*/ 2668656 w 2727248"/>
              <a:gd name="connsiteY2" fmla="*/ 234368 h 234368"/>
              <a:gd name="connsiteX3" fmla="*/ 0 w 2727248"/>
              <a:gd name="connsiteY3" fmla="*/ 234368 h 234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7248" h="234368">
                <a:moveTo>
                  <a:pt x="0" y="0"/>
                </a:moveTo>
                <a:lnTo>
                  <a:pt x="2727248" y="0"/>
                </a:lnTo>
                <a:lnTo>
                  <a:pt x="2668656" y="234368"/>
                </a:lnTo>
                <a:lnTo>
                  <a:pt x="0" y="23436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06B1E1-D8EC-EDE4-11EB-4D29F35A7108}"/>
              </a:ext>
            </a:extLst>
          </p:cNvPr>
          <p:cNvCxnSpPr>
            <a:cxnSpLocks/>
          </p:cNvCxnSpPr>
          <p:nvPr userDrawn="1"/>
        </p:nvCxnSpPr>
        <p:spPr>
          <a:xfrm flipH="1">
            <a:off x="722989" y="3303692"/>
            <a:ext cx="99655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76B1D7D-979D-8108-C217-4E2DE36BDE3D}"/>
              </a:ext>
            </a:extLst>
          </p:cNvPr>
          <p:cNvCxnSpPr>
            <a:cxnSpLocks/>
          </p:cNvCxnSpPr>
          <p:nvPr userDrawn="1"/>
        </p:nvCxnSpPr>
        <p:spPr>
          <a:xfrm flipH="1">
            <a:off x="6600863" y="3303692"/>
            <a:ext cx="99655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D903A0B9-E054-2F75-6039-E005C9540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-54864"/>
            <a:ext cx="8385048" cy="676656"/>
          </a:xfrm>
        </p:spPr>
        <p:txBody>
          <a:bodyPr lIns="0" tIns="0" rIns="0" bIns="0" anchor="t">
            <a:noAutofit/>
          </a:bodyPr>
          <a:lstStyle>
            <a:lvl1pPr algn="l">
              <a:defRPr sz="5500" cap="all" baseline="0">
                <a:ln w="25400">
                  <a:solidFill>
                    <a:schemeClr val="bg1"/>
                  </a:solidFill>
                </a:ln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32E0089-10A5-1515-4D77-05810B45E7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5840" y="713232"/>
            <a:ext cx="8001000" cy="676656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5500" b="1" cap="all" baseline="0">
                <a:ln w="25400">
                  <a:solidFill>
                    <a:schemeClr val="bg1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6652213-673C-9229-DF21-B923490A505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44752" y="1481328"/>
            <a:ext cx="7562088" cy="676656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5500" b="1" cap="all" baseline="0">
                <a:ln w="15875">
                  <a:noFill/>
                </a:ln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7481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A7941-4094-9338-0781-C528CF04A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936" y="2807208"/>
            <a:ext cx="2880360" cy="502920"/>
          </a:xfrm>
        </p:spPr>
        <p:txBody>
          <a:bodyPr anchor="t">
            <a:normAutofit/>
          </a:bodyPr>
          <a:lstStyle>
            <a:lvl1pPr marL="0" indent="0">
              <a:buNone/>
              <a:defRPr sz="2000" b="1" cap="all" spc="1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FD51E4-EBCD-B3FF-3F24-3CF3C26299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3192" y="3593592"/>
            <a:ext cx="2880360" cy="2313432"/>
          </a:xfrm>
        </p:spPr>
        <p:txBody>
          <a:bodyPr>
            <a:normAutofit/>
          </a:bodyPr>
          <a:lstStyle>
            <a:lvl1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1800"/>
            </a:lvl1pPr>
            <a:lvl2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1600"/>
            </a:lvl2pPr>
            <a:lvl3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1400"/>
            </a:lvl3pPr>
            <a:lvl4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1200"/>
            </a:lvl4pPr>
            <a:lvl5pPr marL="20574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FCF8C5-31D4-0423-7F4E-ABC32A654C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54296" y="2807208"/>
            <a:ext cx="2880360" cy="502920"/>
          </a:xfrm>
        </p:spPr>
        <p:txBody>
          <a:bodyPr anchor="t">
            <a:normAutofit/>
          </a:bodyPr>
          <a:lstStyle>
            <a:lvl1pPr marL="0" indent="0">
              <a:buNone/>
              <a:defRPr sz="2000" b="1" cap="all" spc="1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85BA47-4F04-2A14-6A5A-922821DB88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6552" y="3593592"/>
            <a:ext cx="2880360" cy="2313432"/>
          </a:xfrm>
        </p:spPr>
        <p:txBody>
          <a:bodyPr>
            <a:normAutofit/>
          </a:bodyPr>
          <a:lstStyle>
            <a:lvl1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1800"/>
            </a:lvl1pPr>
            <a:lvl2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1600"/>
            </a:lvl2pPr>
            <a:lvl3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1400"/>
            </a:lvl3pPr>
            <a:lvl4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1200"/>
            </a:lvl4pPr>
            <a:lvl5pPr marL="20574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FA4DFF-6A35-264D-A2F9-530070C57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enDyslexic" panose="00000500000000000000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270CE5-9CB7-3F93-F9B0-8D8624099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Fitness Presentation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B5C0F7-BD2E-053D-5358-71E086008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DB59D-69E7-401C-8830-EDCCB503373B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06B1E1-D8EC-EDE4-11EB-4D29F35A7108}"/>
              </a:ext>
            </a:extLst>
          </p:cNvPr>
          <p:cNvCxnSpPr>
            <a:cxnSpLocks/>
          </p:cNvCxnSpPr>
          <p:nvPr userDrawn="1"/>
        </p:nvCxnSpPr>
        <p:spPr>
          <a:xfrm flipH="1">
            <a:off x="722989" y="3303692"/>
            <a:ext cx="99655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76B1D7D-979D-8108-C217-4E2DE36BDE3D}"/>
              </a:ext>
            </a:extLst>
          </p:cNvPr>
          <p:cNvCxnSpPr>
            <a:cxnSpLocks/>
          </p:cNvCxnSpPr>
          <p:nvPr userDrawn="1"/>
        </p:nvCxnSpPr>
        <p:spPr>
          <a:xfrm flipH="1">
            <a:off x="4745736" y="3303692"/>
            <a:ext cx="99655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D903A0B9-E054-2F75-6039-E005C9540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-54864"/>
            <a:ext cx="8385048" cy="676656"/>
          </a:xfrm>
        </p:spPr>
        <p:txBody>
          <a:bodyPr lIns="0" tIns="0" rIns="0" bIns="0" anchor="t">
            <a:noAutofit/>
          </a:bodyPr>
          <a:lstStyle>
            <a:lvl1pPr algn="l">
              <a:defRPr sz="5500" cap="all" baseline="0">
                <a:ln w="25400">
                  <a:solidFill>
                    <a:schemeClr val="bg1"/>
                  </a:solidFill>
                </a:ln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32E0089-10A5-1515-4D77-05810B45E7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5840" y="713232"/>
            <a:ext cx="8001000" cy="676656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5500" b="1" cap="all" baseline="0">
                <a:ln w="25400">
                  <a:solidFill>
                    <a:schemeClr val="bg1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6652213-673C-9229-DF21-B923490A505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44752" y="1481328"/>
            <a:ext cx="7562088" cy="676656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5500" b="1" cap="all" baseline="0">
                <a:ln w="15875">
                  <a:noFill/>
                </a:ln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A0BA746-EC25-79B9-2259-4C2E3BDA4ED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86800" y="2807208"/>
            <a:ext cx="2880360" cy="502920"/>
          </a:xfrm>
        </p:spPr>
        <p:txBody>
          <a:bodyPr anchor="t">
            <a:normAutofit/>
          </a:bodyPr>
          <a:lstStyle>
            <a:lvl1pPr marL="0" indent="0">
              <a:buNone/>
              <a:defRPr sz="2000" b="1" cap="all" spc="1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74E51966-CD5C-FED8-5B71-58FC2F00A1E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449056" y="3593592"/>
            <a:ext cx="2880360" cy="2313432"/>
          </a:xfrm>
        </p:spPr>
        <p:txBody>
          <a:bodyPr>
            <a:normAutofit/>
          </a:bodyPr>
          <a:lstStyle>
            <a:lvl1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1800"/>
            </a:lvl1pPr>
            <a:lvl2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1600"/>
            </a:lvl2pPr>
            <a:lvl3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1400"/>
            </a:lvl3pPr>
            <a:lvl4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1200"/>
            </a:lvl4pPr>
            <a:lvl5pPr marL="20574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5EF3C4D-467B-D42F-DF18-AB27AEACC8BA}"/>
              </a:ext>
            </a:extLst>
          </p:cNvPr>
          <p:cNvCxnSpPr>
            <a:cxnSpLocks/>
          </p:cNvCxnSpPr>
          <p:nvPr userDrawn="1"/>
        </p:nvCxnSpPr>
        <p:spPr>
          <a:xfrm flipH="1">
            <a:off x="8759952" y="3303692"/>
            <a:ext cx="99655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9">
            <a:extLst>
              <a:ext uri="{FF2B5EF4-FFF2-40B4-BE49-F238E27FC236}">
                <a16:creationId xmlns:a16="http://schemas.microsoft.com/office/drawing/2014/main" id="{4E8BB561-0E6A-FD7A-3855-CC88AE16FB4F}"/>
              </a:ext>
            </a:extLst>
          </p:cNvPr>
          <p:cNvSpPr/>
          <p:nvPr userDrawn="1"/>
        </p:nvSpPr>
        <p:spPr>
          <a:xfrm>
            <a:off x="0" y="6623632"/>
            <a:ext cx="2727248" cy="234368"/>
          </a:xfrm>
          <a:custGeom>
            <a:avLst/>
            <a:gdLst>
              <a:gd name="connsiteX0" fmla="*/ 0 w 2727248"/>
              <a:gd name="connsiteY0" fmla="*/ 0 h 234368"/>
              <a:gd name="connsiteX1" fmla="*/ 2727248 w 2727248"/>
              <a:gd name="connsiteY1" fmla="*/ 0 h 234368"/>
              <a:gd name="connsiteX2" fmla="*/ 2668656 w 2727248"/>
              <a:gd name="connsiteY2" fmla="*/ 234368 h 234368"/>
              <a:gd name="connsiteX3" fmla="*/ 0 w 2727248"/>
              <a:gd name="connsiteY3" fmla="*/ 234368 h 234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7248" h="234368">
                <a:moveTo>
                  <a:pt x="0" y="0"/>
                </a:moveTo>
                <a:lnTo>
                  <a:pt x="2727248" y="0"/>
                </a:lnTo>
                <a:lnTo>
                  <a:pt x="2668656" y="234368"/>
                </a:lnTo>
                <a:lnTo>
                  <a:pt x="0" y="23436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7587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C446DBB-9662-AAEC-749A-3EAD8439E26C}"/>
              </a:ext>
            </a:extLst>
          </p:cNvPr>
          <p:cNvSpPr/>
          <p:nvPr userDrawn="1"/>
        </p:nvSpPr>
        <p:spPr>
          <a:xfrm>
            <a:off x="11467858" y="0"/>
            <a:ext cx="724143" cy="2781540"/>
          </a:xfrm>
          <a:custGeom>
            <a:avLst/>
            <a:gdLst>
              <a:gd name="connsiteX0" fmla="*/ 40465 w 724143"/>
              <a:gd name="connsiteY0" fmla="*/ 0 h 2781540"/>
              <a:gd name="connsiteX1" fmla="*/ 724143 w 724143"/>
              <a:gd name="connsiteY1" fmla="*/ 2626109 h 2781540"/>
              <a:gd name="connsiteX2" fmla="*/ 724143 w 724143"/>
              <a:gd name="connsiteY2" fmla="*/ 2781540 h 2781540"/>
              <a:gd name="connsiteX3" fmla="*/ 0 w 724143"/>
              <a:gd name="connsiteY3" fmla="*/ 1 h 278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4143" h="2781540">
                <a:moveTo>
                  <a:pt x="40465" y="0"/>
                </a:moveTo>
                <a:lnTo>
                  <a:pt x="724143" y="2626109"/>
                </a:lnTo>
                <a:lnTo>
                  <a:pt x="724143" y="2781540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8310CE5-2A39-2530-08AF-511445443AE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5978940" cy="6858000"/>
          </a:xfrm>
          <a:custGeom>
            <a:avLst/>
            <a:gdLst>
              <a:gd name="connsiteX0" fmla="*/ 699082 w 5978940"/>
              <a:gd name="connsiteY0" fmla="*/ 0 h 6858000"/>
              <a:gd name="connsiteX1" fmla="*/ 5978940 w 5978940"/>
              <a:gd name="connsiteY1" fmla="*/ 0 h 6858000"/>
              <a:gd name="connsiteX2" fmla="*/ 4264440 w 5978940"/>
              <a:gd name="connsiteY2" fmla="*/ 6858000 h 6858000"/>
              <a:gd name="connsiteX3" fmla="*/ 852439 w 5978940"/>
              <a:gd name="connsiteY3" fmla="*/ 6858000 h 6858000"/>
              <a:gd name="connsiteX4" fmla="*/ 1050 w 5978940"/>
              <a:gd name="connsiteY4" fmla="*/ 3452446 h 6858000"/>
              <a:gd name="connsiteX5" fmla="*/ 0 w 5978940"/>
              <a:gd name="connsiteY5" fmla="*/ 3452446 h 6858000"/>
              <a:gd name="connsiteX6" fmla="*/ 0 w 5978940"/>
              <a:gd name="connsiteY6" fmla="*/ 27963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78940" h="6858000">
                <a:moveTo>
                  <a:pt x="699082" y="0"/>
                </a:moveTo>
                <a:lnTo>
                  <a:pt x="5978940" y="0"/>
                </a:lnTo>
                <a:lnTo>
                  <a:pt x="4264440" y="6858000"/>
                </a:lnTo>
                <a:lnTo>
                  <a:pt x="852439" y="6858000"/>
                </a:lnTo>
                <a:lnTo>
                  <a:pt x="1050" y="3452446"/>
                </a:lnTo>
                <a:lnTo>
                  <a:pt x="0" y="3452446"/>
                </a:lnTo>
                <a:lnTo>
                  <a:pt x="0" y="279632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E307E3-615E-4065-DAA5-78851025C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331720"/>
            <a:ext cx="5897880" cy="676656"/>
          </a:xfrm>
        </p:spPr>
        <p:txBody>
          <a:bodyPr lIns="0" tIns="0" rIns="0" bIns="0" anchor="t">
            <a:noAutofit/>
          </a:bodyPr>
          <a:lstStyle>
            <a:lvl1pPr algn="r">
              <a:defRPr sz="5500" cap="all" baseline="0">
                <a:ln w="25400">
                  <a:solidFill>
                    <a:schemeClr val="bg1"/>
                  </a:solidFill>
                </a:ln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C062D3-982A-92E2-D7A3-183CDAFA82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Fitness 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A91D1E-822C-BF84-967A-1B4AC3C0A3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2826EA2-1F85-8AB9-0C2A-E95F5E3AA2C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62672" y="1143000"/>
            <a:ext cx="3694176" cy="4572000"/>
          </a:xfrm>
        </p:spPr>
        <p:txBody>
          <a:bodyPr anchor="ctr"/>
          <a:lstStyle>
            <a:lvl1pPr marL="0" indent="0">
              <a:lnSpc>
                <a:spcPct val="150000"/>
              </a:lnSpc>
              <a:buFont typeface="Courier New" panose="02070309020205020404" pitchFamily="49" charset="0"/>
              <a:buNone/>
              <a:defRPr sz="1800" b="0" cap="none" baseline="0"/>
            </a:lvl1pPr>
            <a:lvl2pPr marL="685800" indent="-228600">
              <a:buFont typeface="Courier New" panose="02070309020205020404" pitchFamily="49" charset="0"/>
              <a:buChar char="o"/>
              <a:defRPr sz="1800"/>
            </a:lvl2pPr>
            <a:lvl3pPr marL="1143000" indent="-228600">
              <a:buFont typeface="Courier New" panose="02070309020205020404" pitchFamily="49" charset="0"/>
              <a:buChar char="o"/>
              <a:defRPr sz="1600"/>
            </a:lvl3pPr>
            <a:lvl4pPr marL="1600200" indent="-228600">
              <a:buFont typeface="Courier New" panose="02070309020205020404" pitchFamily="49" charset="0"/>
              <a:buChar char="o"/>
              <a:defRPr sz="1400"/>
            </a:lvl4pPr>
            <a:lvl5pPr marL="2057400" indent="-228600"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C0D53C6-746B-0B30-1EA2-115506B5FB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80" y="3099816"/>
            <a:ext cx="5532120" cy="676656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5500" b="1" cap="all" baseline="0">
                <a:ln w="25400">
                  <a:solidFill>
                    <a:schemeClr val="bg1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9E3A49B-132C-8354-0143-5553766943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080" y="3867912"/>
            <a:ext cx="5166360" cy="676656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5500" b="1" cap="all" baseline="0">
                <a:ln w="15875">
                  <a:noFill/>
                </a:ln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99A1EBC8-5BEE-A0E4-B56E-C4544BE8FFC6}"/>
              </a:ext>
            </a:extLst>
          </p:cNvPr>
          <p:cNvSpPr/>
          <p:nvPr userDrawn="1"/>
        </p:nvSpPr>
        <p:spPr>
          <a:xfrm flipV="1">
            <a:off x="0" y="3452446"/>
            <a:ext cx="858300" cy="3429000"/>
          </a:xfrm>
          <a:custGeom>
            <a:avLst/>
            <a:gdLst>
              <a:gd name="connsiteX0" fmla="*/ 858300 w 858300"/>
              <a:gd name="connsiteY0" fmla="*/ 0 h 3429000"/>
              <a:gd name="connsiteX1" fmla="*/ 0 w 858300"/>
              <a:gd name="connsiteY1" fmla="*/ 0 h 3429000"/>
              <a:gd name="connsiteX2" fmla="*/ 0 w 858300"/>
              <a:gd name="connsiteY2" fmla="*/ 3429000 h 3429000"/>
              <a:gd name="connsiteX3" fmla="*/ 1050 w 8583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8300" h="3429000">
                <a:moveTo>
                  <a:pt x="858300" y="0"/>
                </a:moveTo>
                <a:lnTo>
                  <a:pt x="0" y="0"/>
                </a:lnTo>
                <a:lnTo>
                  <a:pt x="0" y="3429000"/>
                </a:lnTo>
                <a:lnTo>
                  <a:pt x="1050" y="342900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494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5307491-23CE-8355-10C4-42A34B90B3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25440" y="54864"/>
            <a:ext cx="6766560" cy="6858000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75000"/>
              </a:lnSpc>
              <a:spcBef>
                <a:spcPts val="0"/>
              </a:spcBef>
              <a:buNone/>
              <a:defRPr sz="8800" b="1" cap="all" baseline="0">
                <a:ln w="34925">
                  <a:solidFill>
                    <a:schemeClr val="accent6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421A0C3-CA91-989A-C39F-D68CE4FD47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60090" y="0"/>
            <a:ext cx="7331911" cy="6857997"/>
          </a:xfrm>
          <a:custGeom>
            <a:avLst/>
            <a:gdLst>
              <a:gd name="connsiteX0" fmla="*/ 957944 w 7331911"/>
              <a:gd name="connsiteY0" fmla="*/ 0 h 6857997"/>
              <a:gd name="connsiteX1" fmla="*/ 3277866 w 7331911"/>
              <a:gd name="connsiteY1" fmla="*/ 0 h 6857997"/>
              <a:gd name="connsiteX2" fmla="*/ 7331911 w 7331911"/>
              <a:gd name="connsiteY2" fmla="*/ 3174840 h 6857997"/>
              <a:gd name="connsiteX3" fmla="*/ 7331911 w 7331911"/>
              <a:gd name="connsiteY3" fmla="*/ 4249156 h 6857997"/>
              <a:gd name="connsiteX4" fmla="*/ 926985 w 7331911"/>
              <a:gd name="connsiteY4" fmla="*/ 6857997 h 6857997"/>
              <a:gd name="connsiteX5" fmla="*/ 0 w 7331911"/>
              <a:gd name="connsiteY5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31911" h="6857997">
                <a:moveTo>
                  <a:pt x="957944" y="0"/>
                </a:moveTo>
                <a:lnTo>
                  <a:pt x="3277866" y="0"/>
                </a:lnTo>
                <a:lnTo>
                  <a:pt x="7331911" y="3174840"/>
                </a:lnTo>
                <a:lnTo>
                  <a:pt x="7331911" y="4249156"/>
                </a:lnTo>
                <a:lnTo>
                  <a:pt x="92698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BB3A20D7-F413-446F-855D-2CD7B20EE777}"/>
              </a:ext>
            </a:extLst>
          </p:cNvPr>
          <p:cNvSpPr/>
          <p:nvPr userDrawn="1"/>
        </p:nvSpPr>
        <p:spPr>
          <a:xfrm>
            <a:off x="0" y="6639674"/>
            <a:ext cx="2989300" cy="234368"/>
          </a:xfrm>
          <a:custGeom>
            <a:avLst/>
            <a:gdLst>
              <a:gd name="connsiteX0" fmla="*/ 0 w 2989300"/>
              <a:gd name="connsiteY0" fmla="*/ 0 h 234368"/>
              <a:gd name="connsiteX1" fmla="*/ 2989300 w 2989300"/>
              <a:gd name="connsiteY1" fmla="*/ 0 h 234368"/>
              <a:gd name="connsiteX2" fmla="*/ 2930708 w 2989300"/>
              <a:gd name="connsiteY2" fmla="*/ 234368 h 234368"/>
              <a:gd name="connsiteX3" fmla="*/ 0 w 2989300"/>
              <a:gd name="connsiteY3" fmla="*/ 234368 h 234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9300" h="234368">
                <a:moveTo>
                  <a:pt x="0" y="0"/>
                </a:moveTo>
                <a:lnTo>
                  <a:pt x="2989300" y="0"/>
                </a:lnTo>
                <a:lnTo>
                  <a:pt x="2930708" y="234368"/>
                </a:lnTo>
                <a:lnTo>
                  <a:pt x="0" y="23436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216" y="1636776"/>
            <a:ext cx="6044184" cy="896112"/>
          </a:xfrm>
        </p:spPr>
        <p:txBody>
          <a:bodyPr lIns="0" tIns="0" rIns="0" bIns="0" anchor="t">
            <a:noAutofit/>
          </a:bodyPr>
          <a:lstStyle>
            <a:lvl1pPr algn="l">
              <a:defRPr sz="5500" cap="all" spc="200" baseline="0">
                <a:ln w="15875"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5216" y="2926080"/>
            <a:ext cx="5559552" cy="1399032"/>
          </a:xfrm>
        </p:spPr>
        <p:txBody>
          <a:bodyPr lIns="0" tIns="45720" rIns="0" bIns="0">
            <a:noAutofit/>
          </a:bodyPr>
          <a:lstStyle>
            <a:lvl1pPr marL="0" indent="0" algn="l">
              <a:buNone/>
              <a:defRPr sz="2400" b="1" cap="all" spc="1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46508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62089F5-4CC6-7B48-8855-8BEEDF5BFE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9139" y="6176963"/>
            <a:ext cx="389001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 b="1" i="0" spc="200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</a:lstStyle>
          <a:p>
            <a:r>
              <a:rPr lang="en-US" dirty="0"/>
              <a:t>Fitness Presentation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C0D905E-F05F-ACBD-3A07-3A060DE9C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5359" y="6176963"/>
            <a:ext cx="440851" cy="365125"/>
          </a:xfrm>
          <a:prstGeom prst="rect">
            <a:avLst/>
          </a:prstGeom>
        </p:spPr>
        <p:txBody>
          <a:bodyPr anchor="ctr"/>
          <a:lstStyle>
            <a:lvl1pPr algn="l">
              <a:defRPr sz="1000" b="1" i="0" spc="200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F3B3268-9759-AA4D-E54F-C236EB2FC6E3}"/>
              </a:ext>
            </a:extLst>
          </p:cNvPr>
          <p:cNvCxnSpPr>
            <a:cxnSpLocks/>
          </p:cNvCxnSpPr>
          <p:nvPr userDrawn="1"/>
        </p:nvCxnSpPr>
        <p:spPr>
          <a:xfrm>
            <a:off x="11067254" y="6194933"/>
            <a:ext cx="0" cy="32918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8089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03374-C511-14CB-4BF8-849B3C4CC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196DCE-D24B-2D8F-5484-946955CDB8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Fitness 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69101A-9050-5D45-B689-71FFD31FF6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reeform 12">
            <a:extLst>
              <a:ext uri="{FF2B5EF4-FFF2-40B4-BE49-F238E27FC236}">
                <a16:creationId xmlns:a16="http://schemas.microsoft.com/office/drawing/2014/main" id="{94ABE7A0-3CFC-F12D-2579-E8FF93C526CD}"/>
              </a:ext>
            </a:extLst>
          </p:cNvPr>
          <p:cNvSpPr/>
          <p:nvPr userDrawn="1"/>
        </p:nvSpPr>
        <p:spPr>
          <a:xfrm>
            <a:off x="0" y="6639674"/>
            <a:ext cx="2989300" cy="234368"/>
          </a:xfrm>
          <a:custGeom>
            <a:avLst/>
            <a:gdLst>
              <a:gd name="connsiteX0" fmla="*/ 0 w 2989300"/>
              <a:gd name="connsiteY0" fmla="*/ 0 h 234368"/>
              <a:gd name="connsiteX1" fmla="*/ 2989300 w 2989300"/>
              <a:gd name="connsiteY1" fmla="*/ 0 h 234368"/>
              <a:gd name="connsiteX2" fmla="*/ 2930708 w 2989300"/>
              <a:gd name="connsiteY2" fmla="*/ 234368 h 234368"/>
              <a:gd name="connsiteX3" fmla="*/ 0 w 2989300"/>
              <a:gd name="connsiteY3" fmla="*/ 234368 h 234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9300" h="234368">
                <a:moveTo>
                  <a:pt x="0" y="0"/>
                </a:moveTo>
                <a:lnTo>
                  <a:pt x="2989300" y="0"/>
                </a:lnTo>
                <a:lnTo>
                  <a:pt x="2930708" y="234368"/>
                </a:lnTo>
                <a:lnTo>
                  <a:pt x="0" y="23436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926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E3301F7-314A-C29D-A6E0-03C794979C0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5278745" cy="6858000"/>
          </a:xfrm>
          <a:custGeom>
            <a:avLst/>
            <a:gdLst>
              <a:gd name="connsiteX0" fmla="*/ 0 w 5278745"/>
              <a:gd name="connsiteY0" fmla="*/ 0 h 6858000"/>
              <a:gd name="connsiteX1" fmla="*/ 5278745 w 5278745"/>
              <a:gd name="connsiteY1" fmla="*/ 0 h 6858000"/>
              <a:gd name="connsiteX2" fmla="*/ 3564245 w 5278745"/>
              <a:gd name="connsiteY2" fmla="*/ 6858000 h 6858000"/>
              <a:gd name="connsiteX3" fmla="*/ 0 w 527874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8745" h="6858000">
                <a:moveTo>
                  <a:pt x="0" y="0"/>
                </a:moveTo>
                <a:lnTo>
                  <a:pt x="5278745" y="0"/>
                </a:lnTo>
                <a:lnTo>
                  <a:pt x="356424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E307E3-615E-4065-DAA5-78851025C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331720"/>
            <a:ext cx="5897880" cy="676656"/>
          </a:xfrm>
        </p:spPr>
        <p:txBody>
          <a:bodyPr lIns="0" tIns="0" rIns="0" bIns="0" anchor="t">
            <a:noAutofit/>
          </a:bodyPr>
          <a:lstStyle>
            <a:lvl1pPr algn="r">
              <a:defRPr sz="5500" cap="all" baseline="0">
                <a:ln w="25400">
                  <a:solidFill>
                    <a:schemeClr val="bg1"/>
                  </a:solidFill>
                </a:ln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C062D3-982A-92E2-D7A3-183CDAFA82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Fitness 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A91D1E-822C-BF84-967A-1B4AC3C0A3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reeform 1">
            <a:extLst>
              <a:ext uri="{FF2B5EF4-FFF2-40B4-BE49-F238E27FC236}">
                <a16:creationId xmlns:a16="http://schemas.microsoft.com/office/drawing/2014/main" id="{9AD42A94-63C2-F534-3DE1-C4825E7AF573}"/>
              </a:ext>
            </a:extLst>
          </p:cNvPr>
          <p:cNvSpPr/>
          <p:nvPr userDrawn="1"/>
        </p:nvSpPr>
        <p:spPr>
          <a:xfrm flipH="1">
            <a:off x="11346057" y="0"/>
            <a:ext cx="858300" cy="3429000"/>
          </a:xfrm>
          <a:custGeom>
            <a:avLst/>
            <a:gdLst>
              <a:gd name="connsiteX0" fmla="*/ 858300 w 858300"/>
              <a:gd name="connsiteY0" fmla="*/ 0 h 3429000"/>
              <a:gd name="connsiteX1" fmla="*/ 0 w 858300"/>
              <a:gd name="connsiteY1" fmla="*/ 0 h 3429000"/>
              <a:gd name="connsiteX2" fmla="*/ 0 w 858300"/>
              <a:gd name="connsiteY2" fmla="*/ 3429000 h 3429000"/>
              <a:gd name="connsiteX3" fmla="*/ 1050 w 8583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8300" h="3429000">
                <a:moveTo>
                  <a:pt x="858300" y="0"/>
                </a:moveTo>
                <a:lnTo>
                  <a:pt x="0" y="0"/>
                </a:lnTo>
                <a:lnTo>
                  <a:pt x="0" y="3429000"/>
                </a:lnTo>
                <a:lnTo>
                  <a:pt x="1050" y="342900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2826EA2-1F85-8AB9-0C2A-E95F5E3AA2C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62672" y="1042416"/>
            <a:ext cx="3922776" cy="4800600"/>
          </a:xfrm>
        </p:spPr>
        <p:txBody>
          <a:bodyPr anchor="ctr"/>
          <a:lstStyle>
            <a:lvl1pPr>
              <a:lnSpc>
                <a:spcPct val="100000"/>
              </a:lnSpc>
              <a:defRPr sz="2400" b="1" cap="all"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C0D53C6-746B-0B30-1EA2-115506B5FB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80" y="3099816"/>
            <a:ext cx="5532120" cy="676656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5500" b="1" cap="all" baseline="0">
                <a:ln w="25400">
                  <a:solidFill>
                    <a:schemeClr val="bg1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9E3A49B-132C-8354-0143-5553766943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080" y="3867912"/>
            <a:ext cx="5166360" cy="676656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5500" b="1" cap="all" baseline="0">
                <a:ln w="15875">
                  <a:noFill/>
                </a:ln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5863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c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479471B-A388-2175-4C67-D1DD7416506D}"/>
              </a:ext>
            </a:extLst>
          </p:cNvPr>
          <p:cNvSpPr/>
          <p:nvPr userDrawn="1"/>
        </p:nvSpPr>
        <p:spPr>
          <a:xfrm>
            <a:off x="6873392" y="2"/>
            <a:ext cx="5318607" cy="6858001"/>
          </a:xfrm>
          <a:custGeom>
            <a:avLst/>
            <a:gdLst>
              <a:gd name="connsiteX0" fmla="*/ 1764372 w 5318607"/>
              <a:gd name="connsiteY0" fmla="*/ 0 h 6858001"/>
              <a:gd name="connsiteX1" fmla="*/ 5318607 w 5318607"/>
              <a:gd name="connsiteY1" fmla="*/ 1021461 h 6858001"/>
              <a:gd name="connsiteX2" fmla="*/ 5318607 w 5318607"/>
              <a:gd name="connsiteY2" fmla="*/ 1066085 h 6858001"/>
              <a:gd name="connsiteX3" fmla="*/ 1609106 w 5318607"/>
              <a:gd name="connsiteY3" fmla="*/ 0 h 6858001"/>
              <a:gd name="connsiteX4" fmla="*/ 0 w 5318607"/>
              <a:gd name="connsiteY4" fmla="*/ 0 h 6858001"/>
              <a:gd name="connsiteX5" fmla="*/ 40313 w 5318607"/>
              <a:gd name="connsiteY5" fmla="*/ 0 h 6858001"/>
              <a:gd name="connsiteX6" fmla="*/ 1716967 w 5318607"/>
              <a:gd name="connsiteY6" fmla="*/ 6858000 h 6858001"/>
              <a:gd name="connsiteX7" fmla="*/ 1676653 w 5318607"/>
              <a:gd name="connsiteY7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18607" h="6858001">
                <a:moveTo>
                  <a:pt x="1764372" y="0"/>
                </a:moveTo>
                <a:lnTo>
                  <a:pt x="5318607" y="1021461"/>
                </a:lnTo>
                <a:lnTo>
                  <a:pt x="5318607" y="1066085"/>
                </a:lnTo>
                <a:lnTo>
                  <a:pt x="1609106" y="0"/>
                </a:lnTo>
                <a:close/>
                <a:moveTo>
                  <a:pt x="0" y="0"/>
                </a:moveTo>
                <a:lnTo>
                  <a:pt x="40313" y="0"/>
                </a:lnTo>
                <a:lnTo>
                  <a:pt x="1716967" y="6858000"/>
                </a:lnTo>
                <a:lnTo>
                  <a:pt x="1676653" y="6858001"/>
                </a:lnTo>
                <a:close/>
              </a:path>
            </a:pathLst>
          </a:cu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002B252-A09D-765B-4015-B04E32D9AD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9139" y="6176963"/>
            <a:ext cx="389001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 b="1" i="0" spc="200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</a:lstStyle>
          <a:p>
            <a:r>
              <a:rPr lang="en-US" dirty="0"/>
              <a:t>Fitness Presentation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0071A5B-063E-2EE8-9B8E-AFA6D65DE2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5359" y="6176963"/>
            <a:ext cx="440851" cy="365125"/>
          </a:xfrm>
          <a:prstGeom prst="rect">
            <a:avLst/>
          </a:prstGeom>
        </p:spPr>
        <p:txBody>
          <a:bodyPr anchor="ctr"/>
          <a:lstStyle>
            <a:lvl1pPr algn="l">
              <a:defRPr sz="1000" b="1" i="0" spc="200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09AF36A9-8E12-F285-BA65-FD9E2D57489C}"/>
              </a:ext>
            </a:extLst>
          </p:cNvPr>
          <p:cNvSpPr/>
          <p:nvPr userDrawn="1"/>
        </p:nvSpPr>
        <p:spPr>
          <a:xfrm rot="16200000">
            <a:off x="1285350" y="4714350"/>
            <a:ext cx="858300" cy="3429000"/>
          </a:xfrm>
          <a:custGeom>
            <a:avLst/>
            <a:gdLst>
              <a:gd name="connsiteX0" fmla="*/ 858300 w 858300"/>
              <a:gd name="connsiteY0" fmla="*/ 0 h 3429000"/>
              <a:gd name="connsiteX1" fmla="*/ 0 w 858300"/>
              <a:gd name="connsiteY1" fmla="*/ 0 h 3429000"/>
              <a:gd name="connsiteX2" fmla="*/ 0 w 858300"/>
              <a:gd name="connsiteY2" fmla="*/ 3429000 h 3429000"/>
              <a:gd name="connsiteX3" fmla="*/ 1050 w 8583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8300" h="3429000">
                <a:moveTo>
                  <a:pt x="858300" y="0"/>
                </a:moveTo>
                <a:lnTo>
                  <a:pt x="0" y="0"/>
                </a:lnTo>
                <a:lnTo>
                  <a:pt x="0" y="3429000"/>
                </a:lnTo>
                <a:lnTo>
                  <a:pt x="1050" y="342900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281A98B-23A2-F25E-454B-873DC210C0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78524" y="0"/>
            <a:ext cx="5213477" cy="6858000"/>
          </a:xfrm>
          <a:custGeom>
            <a:avLst/>
            <a:gdLst>
              <a:gd name="connsiteX0" fmla="*/ 0 w 5213477"/>
              <a:gd name="connsiteY0" fmla="*/ 0 h 6858000"/>
              <a:gd name="connsiteX1" fmla="*/ 1268595 w 5213477"/>
              <a:gd name="connsiteY1" fmla="*/ 0 h 6858000"/>
              <a:gd name="connsiteX2" fmla="*/ 5213477 w 5213477"/>
              <a:gd name="connsiteY2" fmla="*/ 1133731 h 6858000"/>
              <a:gd name="connsiteX3" fmla="*/ 5213477 w 5213477"/>
              <a:gd name="connsiteY3" fmla="*/ 5245005 h 6858000"/>
              <a:gd name="connsiteX4" fmla="*/ 3534514 w 5213477"/>
              <a:gd name="connsiteY4" fmla="*/ 6858000 h 6858000"/>
              <a:gd name="connsiteX5" fmla="*/ 1676654 w 5213477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13477" h="6858000">
                <a:moveTo>
                  <a:pt x="0" y="0"/>
                </a:moveTo>
                <a:lnTo>
                  <a:pt x="1268595" y="0"/>
                </a:lnTo>
                <a:lnTo>
                  <a:pt x="5213477" y="1133731"/>
                </a:lnTo>
                <a:lnTo>
                  <a:pt x="5213477" y="5245005"/>
                </a:lnTo>
                <a:lnTo>
                  <a:pt x="3534514" y="6858000"/>
                </a:lnTo>
                <a:lnTo>
                  <a:pt x="1676654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460C4E-6B86-CA07-B86E-313F497C9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-54864"/>
            <a:ext cx="6345936" cy="676656"/>
          </a:xfrm>
        </p:spPr>
        <p:txBody>
          <a:bodyPr lIns="0" tIns="0" rIns="0" bIns="0" anchor="t">
            <a:noAutofit/>
          </a:bodyPr>
          <a:lstStyle>
            <a:lvl1pPr algn="l">
              <a:defRPr sz="5500" cap="all" baseline="0">
                <a:ln w="25400">
                  <a:solidFill>
                    <a:schemeClr val="bg1"/>
                  </a:solidFill>
                </a:ln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B4F1EE02-01B2-B1A7-8C1D-93337F4EEB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5840" y="713232"/>
            <a:ext cx="5971032" cy="676656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5500" b="1" cap="all" baseline="0">
                <a:ln w="25400">
                  <a:solidFill>
                    <a:schemeClr val="bg1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91923A78-A1D5-B419-C2EC-74FF8A4326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44752" y="1481328"/>
            <a:ext cx="5532120" cy="676656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5500" b="1" cap="all" baseline="0">
                <a:ln w="15875">
                  <a:noFill/>
                </a:ln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F6E0B67-C7F9-39E3-8641-110D8CC2012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99032" y="2724912"/>
            <a:ext cx="3922776" cy="294436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2554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AD11785-AC9A-022B-D5A2-883AA0782E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25440" y="54864"/>
            <a:ext cx="6766560" cy="6858000"/>
          </a:xfrm>
          <a:custGeom>
            <a:avLst/>
            <a:gdLst>
              <a:gd name="connsiteX0" fmla="*/ 0 w 6766560"/>
              <a:gd name="connsiteY0" fmla="*/ 0 h 6858000"/>
              <a:gd name="connsiteX1" fmla="*/ 6766560 w 6766560"/>
              <a:gd name="connsiteY1" fmla="*/ 0 h 6858000"/>
              <a:gd name="connsiteX2" fmla="*/ 6766560 w 6766560"/>
              <a:gd name="connsiteY2" fmla="*/ 6858000 h 6858000"/>
              <a:gd name="connsiteX3" fmla="*/ 0 w 6766560"/>
              <a:gd name="connsiteY3" fmla="*/ 6858000 h 6858000"/>
              <a:gd name="connsiteX4" fmla="*/ 0 w 6766560"/>
              <a:gd name="connsiteY4" fmla="*/ 6803136 h 6858000"/>
              <a:gd name="connsiteX5" fmla="*/ 2240742 w 6766560"/>
              <a:gd name="connsiteY5" fmla="*/ 6803136 h 6858000"/>
              <a:gd name="connsiteX6" fmla="*/ 2299334 w 6766560"/>
              <a:gd name="connsiteY6" fmla="*/ 6568768 h 6858000"/>
              <a:gd name="connsiteX7" fmla="*/ 0 w 6766560"/>
              <a:gd name="connsiteY7" fmla="*/ 656876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66560" h="6858000">
                <a:moveTo>
                  <a:pt x="0" y="0"/>
                </a:moveTo>
                <a:lnTo>
                  <a:pt x="6766560" y="0"/>
                </a:lnTo>
                <a:lnTo>
                  <a:pt x="6766560" y="6858000"/>
                </a:lnTo>
                <a:lnTo>
                  <a:pt x="0" y="6858000"/>
                </a:lnTo>
                <a:lnTo>
                  <a:pt x="0" y="6803136"/>
                </a:lnTo>
                <a:lnTo>
                  <a:pt x="2240742" y="6803136"/>
                </a:lnTo>
                <a:lnTo>
                  <a:pt x="2299334" y="6568768"/>
                </a:lnTo>
                <a:lnTo>
                  <a:pt x="0" y="6568768"/>
                </a:lnTo>
                <a:close/>
              </a:path>
            </a:pathLst>
          </a:custGeom>
        </p:spPr>
        <p:txBody>
          <a:bodyPr wrap="square" lIns="0" tIns="0" rIns="0" bIns="0" anchor="t">
            <a:noAutofit/>
          </a:bodyPr>
          <a:lstStyle>
            <a:lvl1pPr marL="0" indent="0" algn="r">
              <a:lnSpc>
                <a:spcPct val="75000"/>
              </a:lnSpc>
              <a:spcBef>
                <a:spcPts val="0"/>
              </a:spcBef>
              <a:buNone/>
              <a:defRPr sz="8800" b="1" cap="all" baseline="0">
                <a:ln w="34925">
                  <a:solidFill>
                    <a:schemeClr val="accent6"/>
                  </a:solidFill>
                </a:ln>
                <a:noFill/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1EF2190-F8C4-3961-DBA7-5C1A52B28E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35210" y="0"/>
            <a:ext cx="6994357" cy="6857997"/>
          </a:xfrm>
          <a:custGeom>
            <a:avLst/>
            <a:gdLst>
              <a:gd name="connsiteX0" fmla="*/ 1714499 w 6994357"/>
              <a:gd name="connsiteY0" fmla="*/ 0 h 6857997"/>
              <a:gd name="connsiteX1" fmla="*/ 6994357 w 6994357"/>
              <a:gd name="connsiteY1" fmla="*/ 0 h 6857997"/>
              <a:gd name="connsiteX2" fmla="*/ 5279858 w 6994357"/>
              <a:gd name="connsiteY2" fmla="*/ 6857997 h 6857997"/>
              <a:gd name="connsiteX3" fmla="*/ 3730973 w 6994357"/>
              <a:gd name="connsiteY3" fmla="*/ 6857997 h 6857997"/>
              <a:gd name="connsiteX4" fmla="*/ 3789564 w 6994357"/>
              <a:gd name="connsiteY4" fmla="*/ 6623632 h 6857997"/>
              <a:gd name="connsiteX5" fmla="*/ 649198 w 6994357"/>
              <a:gd name="connsiteY5" fmla="*/ 6623632 h 6857997"/>
              <a:gd name="connsiteX6" fmla="*/ 590607 w 6994357"/>
              <a:gd name="connsiteY6" fmla="*/ 6857997 h 6857997"/>
              <a:gd name="connsiteX7" fmla="*/ 0 w 6994357"/>
              <a:gd name="connsiteY7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4357" h="6857997">
                <a:moveTo>
                  <a:pt x="1714499" y="0"/>
                </a:moveTo>
                <a:lnTo>
                  <a:pt x="6994357" y="0"/>
                </a:lnTo>
                <a:lnTo>
                  <a:pt x="5279858" y="6857997"/>
                </a:lnTo>
                <a:lnTo>
                  <a:pt x="3730973" y="6857997"/>
                </a:lnTo>
                <a:lnTo>
                  <a:pt x="3789564" y="6623632"/>
                </a:lnTo>
                <a:lnTo>
                  <a:pt x="649198" y="6623632"/>
                </a:lnTo>
                <a:lnTo>
                  <a:pt x="590607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216" y="1636776"/>
            <a:ext cx="6044184" cy="2743200"/>
          </a:xfrm>
        </p:spPr>
        <p:txBody>
          <a:bodyPr lIns="0" tIns="0" rIns="0" bIns="0" anchor="t">
            <a:noAutofit/>
          </a:bodyPr>
          <a:lstStyle>
            <a:lvl1pPr algn="l">
              <a:defRPr sz="5500" cap="all" spc="200" baseline="0">
                <a:ln w="15875"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360" y="4654296"/>
            <a:ext cx="5504688" cy="1545336"/>
          </a:xfrm>
        </p:spPr>
        <p:txBody>
          <a:bodyPr lIns="0" tIns="45720" rIns="0" bIns="0">
            <a:noAutofit/>
          </a:bodyPr>
          <a:lstStyle>
            <a:lvl1pPr marL="0" indent="0" algn="l">
              <a:buNone/>
              <a:defRPr sz="2400" b="1" cap="all" spc="1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99848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C731E-CED9-840B-1719-42D1BEAA5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3474720"/>
            <a:ext cx="5468112" cy="1444752"/>
          </a:xfrm>
        </p:spPr>
        <p:txBody>
          <a:bodyPr lIns="0" tIns="0" rIns="0" bIns="0" anchor="t">
            <a:noAutofit/>
          </a:bodyPr>
          <a:lstStyle>
            <a:lvl1pPr>
              <a:defRPr sz="5500" b="1" cap="all" baseline="0">
                <a:ln w="25400">
                  <a:solidFill>
                    <a:schemeClr val="bg1"/>
                  </a:solidFill>
                </a:ln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B848C7-D26F-AC1D-FEED-959297BAEA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Fitness 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D6191-24BB-B445-814B-022367D335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reeform 1">
            <a:extLst>
              <a:ext uri="{FF2B5EF4-FFF2-40B4-BE49-F238E27FC236}">
                <a16:creationId xmlns:a16="http://schemas.microsoft.com/office/drawing/2014/main" id="{17CCD23D-9FBE-BCA1-7BD4-A558E8A2AA7F}"/>
              </a:ext>
            </a:extLst>
          </p:cNvPr>
          <p:cNvSpPr/>
          <p:nvPr userDrawn="1"/>
        </p:nvSpPr>
        <p:spPr>
          <a:xfrm rot="5400000" flipH="1" flipV="1">
            <a:off x="1285350" y="4714350"/>
            <a:ext cx="858300" cy="3429000"/>
          </a:xfrm>
          <a:custGeom>
            <a:avLst/>
            <a:gdLst>
              <a:gd name="connsiteX0" fmla="*/ 858300 w 858300"/>
              <a:gd name="connsiteY0" fmla="*/ 0 h 3429000"/>
              <a:gd name="connsiteX1" fmla="*/ 0 w 858300"/>
              <a:gd name="connsiteY1" fmla="*/ 0 h 3429000"/>
              <a:gd name="connsiteX2" fmla="*/ 0 w 858300"/>
              <a:gd name="connsiteY2" fmla="*/ 3429000 h 3429000"/>
              <a:gd name="connsiteX3" fmla="*/ 1050 w 8583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8300" h="3429000">
                <a:moveTo>
                  <a:pt x="858300" y="0"/>
                </a:moveTo>
                <a:lnTo>
                  <a:pt x="0" y="0"/>
                </a:lnTo>
                <a:lnTo>
                  <a:pt x="0" y="3429000"/>
                </a:lnTo>
                <a:lnTo>
                  <a:pt x="1050" y="342900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6137255-CD95-C6F3-3F34-268CCCFDED9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473952" y="512064"/>
            <a:ext cx="5394960" cy="53583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33E03FB2-A36A-C4BC-D32C-C9D79FA135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936" y="1938528"/>
            <a:ext cx="5468112" cy="144475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5500" b="1" cap="all" baseline="0">
                <a:ln w="15875">
                  <a:noFill/>
                </a:ln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4916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">
            <a:extLst>
              <a:ext uri="{FF2B5EF4-FFF2-40B4-BE49-F238E27FC236}">
                <a16:creationId xmlns:a16="http://schemas.microsoft.com/office/drawing/2014/main" id="{9BFF52DA-D268-8BCB-C72B-0C57ED703C12}"/>
              </a:ext>
            </a:extLst>
          </p:cNvPr>
          <p:cNvSpPr/>
          <p:nvPr userDrawn="1"/>
        </p:nvSpPr>
        <p:spPr>
          <a:xfrm rot="16200000" flipH="1" flipV="1">
            <a:off x="10066638" y="-1294752"/>
            <a:ext cx="858300" cy="3429000"/>
          </a:xfrm>
          <a:custGeom>
            <a:avLst/>
            <a:gdLst>
              <a:gd name="connsiteX0" fmla="*/ 858300 w 858300"/>
              <a:gd name="connsiteY0" fmla="*/ 0 h 3429000"/>
              <a:gd name="connsiteX1" fmla="*/ 0 w 858300"/>
              <a:gd name="connsiteY1" fmla="*/ 0 h 3429000"/>
              <a:gd name="connsiteX2" fmla="*/ 0 w 858300"/>
              <a:gd name="connsiteY2" fmla="*/ 3429000 h 3429000"/>
              <a:gd name="connsiteX3" fmla="*/ 1050 w 8583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8300" h="3429000">
                <a:moveTo>
                  <a:pt x="858300" y="0"/>
                </a:moveTo>
                <a:lnTo>
                  <a:pt x="0" y="0"/>
                </a:lnTo>
                <a:lnTo>
                  <a:pt x="0" y="3429000"/>
                </a:lnTo>
                <a:lnTo>
                  <a:pt x="1050" y="342900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68F2478-FF44-9B20-A176-F2CC3225E2FC}"/>
              </a:ext>
            </a:extLst>
          </p:cNvPr>
          <p:cNvSpPr/>
          <p:nvPr userDrawn="1"/>
        </p:nvSpPr>
        <p:spPr>
          <a:xfrm>
            <a:off x="1" y="5678455"/>
            <a:ext cx="4824683" cy="1179545"/>
          </a:xfrm>
          <a:custGeom>
            <a:avLst/>
            <a:gdLst>
              <a:gd name="connsiteX0" fmla="*/ 0 w 4824683"/>
              <a:gd name="connsiteY0" fmla="*/ 0 h 1179545"/>
              <a:gd name="connsiteX1" fmla="*/ 4824683 w 4824683"/>
              <a:gd name="connsiteY1" fmla="*/ 1179545 h 1179545"/>
              <a:gd name="connsiteX2" fmla="*/ 4659791 w 4824683"/>
              <a:gd name="connsiteY2" fmla="*/ 1179545 h 1179545"/>
              <a:gd name="connsiteX3" fmla="*/ 0 w 4824683"/>
              <a:gd name="connsiteY3" fmla="*/ 40314 h 1179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4683" h="1179545">
                <a:moveTo>
                  <a:pt x="0" y="0"/>
                </a:moveTo>
                <a:lnTo>
                  <a:pt x="4824683" y="1179545"/>
                </a:lnTo>
                <a:lnTo>
                  <a:pt x="4659791" y="1179545"/>
                </a:lnTo>
                <a:lnTo>
                  <a:pt x="0" y="40314"/>
                </a:lnTo>
                <a:close/>
              </a:path>
            </a:pathLst>
          </a:custGeom>
          <a:solidFill>
            <a:schemeClr val="accent6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C6F6DEC-A2BE-0211-54C4-9073E7CED16A}"/>
              </a:ext>
            </a:extLst>
          </p:cNvPr>
          <p:cNvSpPr/>
          <p:nvPr userDrawn="1"/>
        </p:nvSpPr>
        <p:spPr>
          <a:xfrm>
            <a:off x="0" y="0"/>
            <a:ext cx="776325" cy="3175394"/>
          </a:xfrm>
          <a:custGeom>
            <a:avLst/>
            <a:gdLst>
              <a:gd name="connsiteX0" fmla="*/ 736011 w 776325"/>
              <a:gd name="connsiteY0" fmla="*/ 0 h 3175394"/>
              <a:gd name="connsiteX1" fmla="*/ 776325 w 776325"/>
              <a:gd name="connsiteY1" fmla="*/ 0 h 3175394"/>
              <a:gd name="connsiteX2" fmla="*/ 0 w 776325"/>
              <a:gd name="connsiteY2" fmla="*/ 3175394 h 3175394"/>
              <a:gd name="connsiteX3" fmla="*/ 0 w 776325"/>
              <a:gd name="connsiteY3" fmla="*/ 3010498 h 3175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6325" h="3175394">
                <a:moveTo>
                  <a:pt x="736011" y="0"/>
                </a:moveTo>
                <a:lnTo>
                  <a:pt x="776325" y="0"/>
                </a:lnTo>
                <a:lnTo>
                  <a:pt x="0" y="3175394"/>
                </a:lnTo>
                <a:lnTo>
                  <a:pt x="0" y="3010498"/>
                </a:lnTo>
                <a:close/>
              </a:path>
            </a:pathLst>
          </a:custGeom>
          <a:solidFill>
            <a:schemeClr val="accent6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EC731E-CED9-840B-1719-42D1BEAA5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3429000"/>
            <a:ext cx="4572000" cy="676656"/>
          </a:xfrm>
        </p:spPr>
        <p:txBody>
          <a:bodyPr lIns="0" tIns="0" rIns="0" bIns="0" anchor="t">
            <a:noAutofit/>
          </a:bodyPr>
          <a:lstStyle>
            <a:lvl1pPr>
              <a:defRPr sz="5500" b="1" cap="all" baseline="0">
                <a:ln w="25400">
                  <a:solidFill>
                    <a:schemeClr val="bg1"/>
                  </a:solidFill>
                </a:ln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B848C7-D26F-AC1D-FEED-959297BAEA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Fitness 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D6191-24BB-B445-814B-022367D335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6137255-CD95-C6F3-3F34-268CCCFDED9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03520" y="1234440"/>
            <a:ext cx="6281928" cy="4389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33E03FB2-A36A-C4BC-D32C-C9D79FA135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936" y="2587752"/>
            <a:ext cx="4572000" cy="676656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5500" b="1" cap="all" baseline="0">
                <a:ln w="15875">
                  <a:noFill/>
                </a:ln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0409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9DEBD92-1C41-6D85-3E82-EAA34BEB43AA}"/>
              </a:ext>
            </a:extLst>
          </p:cNvPr>
          <p:cNvCxnSpPr>
            <a:cxnSpLocks/>
          </p:cNvCxnSpPr>
          <p:nvPr/>
        </p:nvCxnSpPr>
        <p:spPr>
          <a:xfrm>
            <a:off x="198783" y="-1"/>
            <a:ext cx="1400619" cy="6858001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DD3F7AD-ADD7-0F77-7DD9-738EA16C1158}"/>
              </a:ext>
            </a:extLst>
          </p:cNvPr>
          <p:cNvCxnSpPr>
            <a:cxnSpLocks/>
          </p:cNvCxnSpPr>
          <p:nvPr/>
        </p:nvCxnSpPr>
        <p:spPr>
          <a:xfrm flipV="1">
            <a:off x="-41350" y="-1"/>
            <a:ext cx="3905034" cy="3021497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236170-F5BA-8DBF-9253-ADD639CD9680}"/>
              </a:ext>
            </a:extLst>
          </p:cNvPr>
          <p:cNvCxnSpPr>
            <a:cxnSpLocks/>
          </p:cNvCxnSpPr>
          <p:nvPr/>
        </p:nvCxnSpPr>
        <p:spPr>
          <a:xfrm flipV="1">
            <a:off x="8567307" y="3556215"/>
            <a:ext cx="3635673" cy="330178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CBC246A-C926-C74B-144A-A22102636CDD}"/>
              </a:ext>
            </a:extLst>
          </p:cNvPr>
          <p:cNvCxnSpPr>
            <a:cxnSpLocks/>
          </p:cNvCxnSpPr>
          <p:nvPr/>
        </p:nvCxnSpPr>
        <p:spPr>
          <a:xfrm>
            <a:off x="-41350" y="5074694"/>
            <a:ext cx="4540685" cy="1783306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D238B8-F8BC-E02D-82F6-C32EA1C25B03}"/>
              </a:ext>
            </a:extLst>
          </p:cNvPr>
          <p:cNvCxnSpPr>
            <a:cxnSpLocks/>
          </p:cNvCxnSpPr>
          <p:nvPr/>
        </p:nvCxnSpPr>
        <p:spPr>
          <a:xfrm>
            <a:off x="10758601" y="-1"/>
            <a:ext cx="1026368" cy="6858001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B587E33-E292-84DB-CFC5-037767DED5E7}"/>
              </a:ext>
            </a:extLst>
          </p:cNvPr>
          <p:cNvCxnSpPr>
            <a:cxnSpLocks/>
          </p:cNvCxnSpPr>
          <p:nvPr/>
        </p:nvCxnSpPr>
        <p:spPr>
          <a:xfrm>
            <a:off x="8116008" y="-1"/>
            <a:ext cx="4086972" cy="1391479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CE7118C-0FB4-0CF3-538A-23903573B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824" y="1591056"/>
            <a:ext cx="8055864" cy="3127248"/>
          </a:xfrm>
        </p:spPr>
        <p:txBody>
          <a:bodyPr lIns="0" tIns="0" rIns="0" bIns="0" anchor="t">
            <a:noAutofit/>
          </a:bodyPr>
          <a:lstStyle>
            <a:lvl1pPr algn="ctr">
              <a:defRPr sz="5500" baseline="0">
                <a:ln w="15875">
                  <a:solidFill>
                    <a:schemeClr val="accent1"/>
                  </a:solidFill>
                </a:ln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Graphic 6" descr="Open quotation mark outline">
            <a:extLst>
              <a:ext uri="{FF2B5EF4-FFF2-40B4-BE49-F238E27FC236}">
                <a16:creationId xmlns:a16="http://schemas.microsoft.com/office/drawing/2014/main" id="{827EAF0A-A165-45C2-7F1B-61B5C38C43C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66875" y="-1"/>
            <a:ext cx="1602058" cy="1592765"/>
          </a:xfrm>
          <a:prstGeom prst="rect">
            <a:avLst/>
          </a:prstGeom>
        </p:spPr>
      </p:pic>
      <p:pic>
        <p:nvPicPr>
          <p:cNvPr id="13" name="Graphic 6" descr="Open quotation mark outline">
            <a:extLst>
              <a:ext uri="{FF2B5EF4-FFF2-40B4-BE49-F238E27FC236}">
                <a16:creationId xmlns:a16="http://schemas.microsoft.com/office/drawing/2014/main" id="{1B0A1E52-4B54-E702-39EA-2FDB431230E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0800000">
            <a:off x="10123068" y="5190808"/>
            <a:ext cx="1602058" cy="1592765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155AF48D-93E9-E6EC-EAC5-B732F28C4F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0904" y="4727448"/>
            <a:ext cx="6766560" cy="1591056"/>
          </a:xfrm>
        </p:spPr>
        <p:txBody>
          <a:bodyPr lIns="91440" tIns="45720" rIns="91440" bIns="4572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1" cap="all" spc="1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64574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2131924-67CB-28AA-2CD5-687CBCB44E3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2506" y="2908712"/>
            <a:ext cx="2331720" cy="2167128"/>
          </a:xfrm>
          <a:custGeom>
            <a:avLst/>
            <a:gdLst>
              <a:gd name="connsiteX0" fmla="*/ 535282 w 2324226"/>
              <a:gd name="connsiteY0" fmla="*/ 0 h 2141126"/>
              <a:gd name="connsiteX1" fmla="*/ 2324226 w 2324226"/>
              <a:gd name="connsiteY1" fmla="*/ 0 h 2141126"/>
              <a:gd name="connsiteX2" fmla="*/ 2324226 w 2324226"/>
              <a:gd name="connsiteY2" fmla="*/ 4 h 2141126"/>
              <a:gd name="connsiteX3" fmla="*/ 1788946 w 2324226"/>
              <a:gd name="connsiteY3" fmla="*/ 2141126 h 2141126"/>
              <a:gd name="connsiteX4" fmla="*/ 0 w 2324226"/>
              <a:gd name="connsiteY4" fmla="*/ 2141126 h 2141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226" h="2141126">
                <a:moveTo>
                  <a:pt x="535282" y="0"/>
                </a:moveTo>
                <a:lnTo>
                  <a:pt x="2324226" y="0"/>
                </a:lnTo>
                <a:lnTo>
                  <a:pt x="2324226" y="4"/>
                </a:lnTo>
                <a:lnTo>
                  <a:pt x="1788946" y="2141126"/>
                </a:lnTo>
                <a:lnTo>
                  <a:pt x="0" y="214112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9B2FAB-5DFD-93F0-4BFE-135A8C339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713232"/>
            <a:ext cx="5468112" cy="1435608"/>
          </a:xfrm>
        </p:spPr>
        <p:txBody>
          <a:bodyPr lIns="0" tIns="0" rIns="0" bIns="0" anchor="t">
            <a:noAutofit/>
          </a:bodyPr>
          <a:lstStyle>
            <a:lvl1pPr>
              <a:defRPr sz="5500" cap="all" baseline="0">
                <a:ln w="15875">
                  <a:noFill/>
                </a:ln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FE009C-9966-E783-9CB7-DEB9BFA170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Fitness 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5C623F-3EFD-A383-6EFD-529A7DF5FE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7F325E0F-FFBB-4476-43B8-9D2D928EFE7D}"/>
              </a:ext>
            </a:extLst>
          </p:cNvPr>
          <p:cNvSpPr/>
          <p:nvPr userDrawn="1"/>
        </p:nvSpPr>
        <p:spPr>
          <a:xfrm>
            <a:off x="6344362" y="2985550"/>
            <a:ext cx="2353405" cy="2162266"/>
          </a:xfrm>
          <a:prstGeom prst="parallelogram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F4081149-7668-2C87-E43C-4412E70F4A91}"/>
              </a:ext>
            </a:extLst>
          </p:cNvPr>
          <p:cNvSpPr/>
          <p:nvPr userDrawn="1"/>
        </p:nvSpPr>
        <p:spPr>
          <a:xfrm>
            <a:off x="9189299" y="2985550"/>
            <a:ext cx="2353405" cy="2162266"/>
          </a:xfrm>
          <a:prstGeom prst="parallelogram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492E5EB0-A658-029E-D5D0-BCE1574A221C}"/>
              </a:ext>
            </a:extLst>
          </p:cNvPr>
          <p:cNvSpPr/>
          <p:nvPr userDrawn="1"/>
        </p:nvSpPr>
        <p:spPr>
          <a:xfrm>
            <a:off x="654488" y="2985550"/>
            <a:ext cx="2353405" cy="2162266"/>
          </a:xfrm>
          <a:prstGeom prst="parallelogram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941C4C8C-CA8B-DF1C-4CE4-72AA201276FD}"/>
              </a:ext>
            </a:extLst>
          </p:cNvPr>
          <p:cNvSpPr/>
          <p:nvPr userDrawn="1"/>
        </p:nvSpPr>
        <p:spPr>
          <a:xfrm>
            <a:off x="3499425" y="2985550"/>
            <a:ext cx="2353405" cy="2162266"/>
          </a:xfrm>
          <a:prstGeom prst="parallelogram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90C1AB6-97D1-A546-4CDB-581820C372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95391" y="2908712"/>
            <a:ext cx="2331720" cy="2167128"/>
          </a:xfrm>
          <a:custGeom>
            <a:avLst/>
            <a:gdLst>
              <a:gd name="connsiteX0" fmla="*/ 535282 w 2324226"/>
              <a:gd name="connsiteY0" fmla="*/ 0 h 2141126"/>
              <a:gd name="connsiteX1" fmla="*/ 2324226 w 2324226"/>
              <a:gd name="connsiteY1" fmla="*/ 0 h 2141126"/>
              <a:gd name="connsiteX2" fmla="*/ 2324226 w 2324226"/>
              <a:gd name="connsiteY2" fmla="*/ 4 h 2141126"/>
              <a:gd name="connsiteX3" fmla="*/ 1788946 w 2324226"/>
              <a:gd name="connsiteY3" fmla="*/ 2141126 h 2141126"/>
              <a:gd name="connsiteX4" fmla="*/ 0 w 2324226"/>
              <a:gd name="connsiteY4" fmla="*/ 2141126 h 2141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226" h="2141126">
                <a:moveTo>
                  <a:pt x="535282" y="0"/>
                </a:moveTo>
                <a:lnTo>
                  <a:pt x="2324226" y="0"/>
                </a:lnTo>
                <a:lnTo>
                  <a:pt x="2324226" y="4"/>
                </a:lnTo>
                <a:lnTo>
                  <a:pt x="1788946" y="2141126"/>
                </a:lnTo>
                <a:lnTo>
                  <a:pt x="0" y="214112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F551A569-6887-AF4A-69C0-04FEFAB0B43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38276" y="2908712"/>
            <a:ext cx="2331720" cy="2167128"/>
          </a:xfrm>
          <a:custGeom>
            <a:avLst/>
            <a:gdLst>
              <a:gd name="connsiteX0" fmla="*/ 535282 w 2324226"/>
              <a:gd name="connsiteY0" fmla="*/ 0 h 2141126"/>
              <a:gd name="connsiteX1" fmla="*/ 2324226 w 2324226"/>
              <a:gd name="connsiteY1" fmla="*/ 0 h 2141126"/>
              <a:gd name="connsiteX2" fmla="*/ 2324226 w 2324226"/>
              <a:gd name="connsiteY2" fmla="*/ 4 h 2141126"/>
              <a:gd name="connsiteX3" fmla="*/ 1788946 w 2324226"/>
              <a:gd name="connsiteY3" fmla="*/ 2141126 h 2141126"/>
              <a:gd name="connsiteX4" fmla="*/ 0 w 2324226"/>
              <a:gd name="connsiteY4" fmla="*/ 2141126 h 2141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226" h="2141126">
                <a:moveTo>
                  <a:pt x="535282" y="0"/>
                </a:moveTo>
                <a:lnTo>
                  <a:pt x="2324226" y="0"/>
                </a:lnTo>
                <a:lnTo>
                  <a:pt x="2324226" y="4"/>
                </a:lnTo>
                <a:lnTo>
                  <a:pt x="1788946" y="2141126"/>
                </a:lnTo>
                <a:lnTo>
                  <a:pt x="0" y="214112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A43DE41-07D6-C365-F274-A56FE59E1C3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81160" y="2908712"/>
            <a:ext cx="2331720" cy="2167128"/>
          </a:xfrm>
          <a:custGeom>
            <a:avLst/>
            <a:gdLst>
              <a:gd name="connsiteX0" fmla="*/ 535282 w 2324226"/>
              <a:gd name="connsiteY0" fmla="*/ 0 h 2141126"/>
              <a:gd name="connsiteX1" fmla="*/ 2324226 w 2324226"/>
              <a:gd name="connsiteY1" fmla="*/ 0 h 2141126"/>
              <a:gd name="connsiteX2" fmla="*/ 2324226 w 2324226"/>
              <a:gd name="connsiteY2" fmla="*/ 4 h 2141126"/>
              <a:gd name="connsiteX3" fmla="*/ 1788946 w 2324226"/>
              <a:gd name="connsiteY3" fmla="*/ 2141126 h 2141126"/>
              <a:gd name="connsiteX4" fmla="*/ 0 w 2324226"/>
              <a:gd name="connsiteY4" fmla="*/ 2141126 h 2141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226" h="2141126">
                <a:moveTo>
                  <a:pt x="535282" y="0"/>
                </a:moveTo>
                <a:lnTo>
                  <a:pt x="2324226" y="0"/>
                </a:lnTo>
                <a:lnTo>
                  <a:pt x="2324226" y="4"/>
                </a:lnTo>
                <a:lnTo>
                  <a:pt x="1788946" y="2141126"/>
                </a:lnTo>
                <a:lnTo>
                  <a:pt x="0" y="214112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34C40CC6-4591-55BF-FD47-0E28F9C831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1792" y="5422392"/>
            <a:ext cx="2340864" cy="27432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cap="all" spc="100" baseline="0">
                <a:latin typeface="OpenDyslexic" panose="00000500000000000000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F450C7AB-27EC-6384-E4E4-3C73E497DB0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1792" y="5733288"/>
            <a:ext cx="2340864" cy="274638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spc="8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1F12C028-16B0-8E76-94E3-D70BAA13B70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65576" y="5422392"/>
            <a:ext cx="2340864" cy="27432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cap="all" spc="100" baseline="0">
                <a:latin typeface="OpenDyslexic" panose="00000500000000000000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9FC0685-4E19-6701-97D2-E725CD514D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65576" y="5733288"/>
            <a:ext cx="2340864" cy="274638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spc="8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B32DF73F-AB65-F574-3868-8473DFC2A7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09360" y="5422392"/>
            <a:ext cx="2340864" cy="27432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cap="all" spc="100" baseline="0">
                <a:latin typeface="OpenDyslexic" panose="00000500000000000000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AE61294-AE0F-FD37-A192-24B9AED9E7F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09360" y="5733288"/>
            <a:ext cx="2340864" cy="274638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spc="8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A9811CA8-206B-8729-28D2-11B5F827578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153144" y="5422392"/>
            <a:ext cx="2340864" cy="27432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cap="all" spc="100" baseline="0">
                <a:latin typeface="OpenDyslexic" panose="00000500000000000000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EC9E02F9-887E-4842-4BDD-DE7C0B25BAE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153144" y="5733288"/>
            <a:ext cx="2340864" cy="274638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spc="8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6507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8CD08B2E-1A27-1339-B056-40F503A020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48178" y="2509858"/>
            <a:ext cx="1969645" cy="913884"/>
          </a:xfrm>
          <a:custGeom>
            <a:avLst/>
            <a:gdLst>
              <a:gd name="connsiteX0" fmla="*/ 228471 w 1969645"/>
              <a:gd name="connsiteY0" fmla="*/ 0 h 913884"/>
              <a:gd name="connsiteX1" fmla="*/ 1969645 w 1969645"/>
              <a:gd name="connsiteY1" fmla="*/ 0 h 913884"/>
              <a:gd name="connsiteX2" fmla="*/ 1741174 w 1969645"/>
              <a:gd name="connsiteY2" fmla="*/ 913884 h 913884"/>
              <a:gd name="connsiteX3" fmla="*/ 0 w 1969645"/>
              <a:gd name="connsiteY3" fmla="*/ 913884 h 913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9645" h="913884">
                <a:moveTo>
                  <a:pt x="228471" y="0"/>
                </a:moveTo>
                <a:lnTo>
                  <a:pt x="1969645" y="0"/>
                </a:lnTo>
                <a:lnTo>
                  <a:pt x="1741174" y="913884"/>
                </a:lnTo>
                <a:lnTo>
                  <a:pt x="0" y="91388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9B2FAB-5DFD-93F0-4BFE-135A8C339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713232"/>
            <a:ext cx="7260336" cy="1417320"/>
          </a:xfrm>
        </p:spPr>
        <p:txBody>
          <a:bodyPr lIns="0" tIns="0" rIns="0" bIns="0" anchor="t">
            <a:noAutofit/>
          </a:bodyPr>
          <a:lstStyle>
            <a:lvl1pPr>
              <a:defRPr sz="5500" cap="all" baseline="0">
                <a:ln w="15875">
                  <a:noFill/>
                </a:ln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FE009C-9966-E783-9CB7-DEB9BFA170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Fitness 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5C623F-3EFD-A383-6EFD-529A7DF5FE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0955D11F-6341-A8CE-C7B8-E0D11689EC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57900" y="2509858"/>
            <a:ext cx="1969645" cy="913884"/>
          </a:xfrm>
          <a:custGeom>
            <a:avLst/>
            <a:gdLst>
              <a:gd name="connsiteX0" fmla="*/ 228471 w 1969645"/>
              <a:gd name="connsiteY0" fmla="*/ 0 h 913884"/>
              <a:gd name="connsiteX1" fmla="*/ 1969645 w 1969645"/>
              <a:gd name="connsiteY1" fmla="*/ 0 h 913884"/>
              <a:gd name="connsiteX2" fmla="*/ 1741174 w 1969645"/>
              <a:gd name="connsiteY2" fmla="*/ 913884 h 913884"/>
              <a:gd name="connsiteX3" fmla="*/ 0 w 1969645"/>
              <a:gd name="connsiteY3" fmla="*/ 913884 h 913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9645" h="913884">
                <a:moveTo>
                  <a:pt x="228471" y="0"/>
                </a:moveTo>
                <a:lnTo>
                  <a:pt x="1969645" y="0"/>
                </a:lnTo>
                <a:lnTo>
                  <a:pt x="1741174" y="913884"/>
                </a:lnTo>
                <a:lnTo>
                  <a:pt x="0" y="91388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5D408B46-3F0C-8348-6990-1A9B5E0606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67622" y="2509858"/>
            <a:ext cx="1969645" cy="913884"/>
          </a:xfrm>
          <a:custGeom>
            <a:avLst/>
            <a:gdLst>
              <a:gd name="connsiteX0" fmla="*/ 228471 w 1969645"/>
              <a:gd name="connsiteY0" fmla="*/ 0 h 913884"/>
              <a:gd name="connsiteX1" fmla="*/ 1969645 w 1969645"/>
              <a:gd name="connsiteY1" fmla="*/ 0 h 913884"/>
              <a:gd name="connsiteX2" fmla="*/ 1741174 w 1969645"/>
              <a:gd name="connsiteY2" fmla="*/ 913884 h 913884"/>
              <a:gd name="connsiteX3" fmla="*/ 0 w 1969645"/>
              <a:gd name="connsiteY3" fmla="*/ 913884 h 913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9645" h="913884">
                <a:moveTo>
                  <a:pt x="228471" y="0"/>
                </a:moveTo>
                <a:lnTo>
                  <a:pt x="1969645" y="0"/>
                </a:lnTo>
                <a:lnTo>
                  <a:pt x="1741174" y="913884"/>
                </a:lnTo>
                <a:lnTo>
                  <a:pt x="0" y="91388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E49EA0B6-BDA2-7C47-3BF4-B0183E16ED2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577344" y="2509858"/>
            <a:ext cx="1969645" cy="913884"/>
          </a:xfrm>
          <a:custGeom>
            <a:avLst/>
            <a:gdLst>
              <a:gd name="connsiteX0" fmla="*/ 228471 w 1969645"/>
              <a:gd name="connsiteY0" fmla="*/ 0 h 913884"/>
              <a:gd name="connsiteX1" fmla="*/ 1969645 w 1969645"/>
              <a:gd name="connsiteY1" fmla="*/ 0 h 913884"/>
              <a:gd name="connsiteX2" fmla="*/ 1741174 w 1969645"/>
              <a:gd name="connsiteY2" fmla="*/ 913884 h 913884"/>
              <a:gd name="connsiteX3" fmla="*/ 0 w 1969645"/>
              <a:gd name="connsiteY3" fmla="*/ 913884 h 913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9645" h="913884">
                <a:moveTo>
                  <a:pt x="228471" y="0"/>
                </a:moveTo>
                <a:lnTo>
                  <a:pt x="1969645" y="0"/>
                </a:lnTo>
                <a:lnTo>
                  <a:pt x="1741174" y="913884"/>
                </a:lnTo>
                <a:lnTo>
                  <a:pt x="0" y="91388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34C40CC6-4591-55BF-FD47-0E28F9C831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0936" y="3502152"/>
            <a:ext cx="2267712" cy="365760"/>
          </a:xfrm>
        </p:spPr>
        <p:txBody>
          <a:bodyPr lIns="109728" tIns="109728" rIns="109728" bIns="9144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 cap="all" spc="100" baseline="0">
                <a:latin typeface="OpenDyslexic" panose="00000500000000000000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F450C7AB-27EC-6384-E4E4-3C73E497DB0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936" y="3849624"/>
            <a:ext cx="2267712" cy="274638"/>
          </a:xfrm>
        </p:spPr>
        <p:txBody>
          <a:bodyPr lIns="109728" tIns="109728" rIns="109728" bIns="9144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spc="8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1F12C028-16B0-8E76-94E3-D70BAA13B70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38728" y="3502152"/>
            <a:ext cx="2267712" cy="365760"/>
          </a:xfrm>
        </p:spPr>
        <p:txBody>
          <a:bodyPr lIns="109728" tIns="109728" rIns="109728" bIns="9144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 cap="all" spc="100" baseline="0">
                <a:latin typeface="OpenDyslexic" panose="00000500000000000000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9FC0685-4E19-6701-97D2-E725CD514D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38728" y="3849624"/>
            <a:ext cx="2267712" cy="274638"/>
          </a:xfrm>
        </p:spPr>
        <p:txBody>
          <a:bodyPr lIns="109728" tIns="109728" rIns="109728" bIns="9144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spc="8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B32DF73F-AB65-F574-3868-8473DFC2A7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46520" y="3502152"/>
            <a:ext cx="2267712" cy="365760"/>
          </a:xfrm>
        </p:spPr>
        <p:txBody>
          <a:bodyPr lIns="109728" tIns="109728" rIns="109728" bIns="9144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 cap="all" spc="100" baseline="0">
                <a:latin typeface="OpenDyslexic" panose="00000500000000000000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AE61294-AE0F-FD37-A192-24B9AED9E7F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446520" y="3849624"/>
            <a:ext cx="2267712" cy="274638"/>
          </a:xfrm>
        </p:spPr>
        <p:txBody>
          <a:bodyPr lIns="109728" tIns="109728" rIns="109728" bIns="9144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spc="8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A9811CA8-206B-8729-28D2-11B5F827578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54312" y="3502152"/>
            <a:ext cx="2267712" cy="365760"/>
          </a:xfrm>
        </p:spPr>
        <p:txBody>
          <a:bodyPr lIns="109728" tIns="109728" rIns="109728" bIns="9144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 cap="all" spc="100" baseline="0">
                <a:latin typeface="OpenDyslexic" panose="00000500000000000000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EC9E02F9-887E-4842-4BDD-DE7C0B25BAE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354312" y="3849624"/>
            <a:ext cx="2267712" cy="274638"/>
          </a:xfrm>
        </p:spPr>
        <p:txBody>
          <a:bodyPr lIns="109728" tIns="109728" rIns="109728" bIns="9144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spc="8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Freeform 13">
            <a:extLst>
              <a:ext uri="{FF2B5EF4-FFF2-40B4-BE49-F238E27FC236}">
                <a16:creationId xmlns:a16="http://schemas.microsoft.com/office/drawing/2014/main" id="{F149B342-A3F4-6E89-B4C6-2B522C9BF03B}"/>
              </a:ext>
            </a:extLst>
          </p:cNvPr>
          <p:cNvSpPr/>
          <p:nvPr userDrawn="1"/>
        </p:nvSpPr>
        <p:spPr>
          <a:xfrm>
            <a:off x="7887809" y="-23198"/>
            <a:ext cx="3204758" cy="257567"/>
          </a:xfrm>
          <a:custGeom>
            <a:avLst/>
            <a:gdLst>
              <a:gd name="connsiteX0" fmla="*/ 64392 w 3204758"/>
              <a:gd name="connsiteY0" fmla="*/ 0 h 257567"/>
              <a:gd name="connsiteX1" fmla="*/ 3204758 w 3204758"/>
              <a:gd name="connsiteY1" fmla="*/ 0 h 257567"/>
              <a:gd name="connsiteX2" fmla="*/ 3140366 w 3204758"/>
              <a:gd name="connsiteY2" fmla="*/ 257567 h 257567"/>
              <a:gd name="connsiteX3" fmla="*/ 0 w 3204758"/>
              <a:gd name="connsiteY3" fmla="*/ 257567 h 257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4758" h="257567">
                <a:moveTo>
                  <a:pt x="64392" y="0"/>
                </a:moveTo>
                <a:lnTo>
                  <a:pt x="3204758" y="0"/>
                </a:lnTo>
                <a:lnTo>
                  <a:pt x="3140366" y="257567"/>
                </a:lnTo>
                <a:lnTo>
                  <a:pt x="0" y="25756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D447C9B3-7A22-F930-6CED-FB28EED0CCF5}"/>
              </a:ext>
            </a:extLst>
          </p:cNvPr>
          <p:cNvSpPr/>
          <p:nvPr userDrawn="1"/>
        </p:nvSpPr>
        <p:spPr>
          <a:xfrm>
            <a:off x="758082" y="2576622"/>
            <a:ext cx="1969645" cy="913884"/>
          </a:xfrm>
          <a:prstGeom prst="parallelogram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1" name="Parallelogram 30">
            <a:extLst>
              <a:ext uri="{FF2B5EF4-FFF2-40B4-BE49-F238E27FC236}">
                <a16:creationId xmlns:a16="http://schemas.microsoft.com/office/drawing/2014/main" id="{5972FF33-52A0-D38A-FAB1-FA692E78FBF1}"/>
              </a:ext>
            </a:extLst>
          </p:cNvPr>
          <p:cNvSpPr/>
          <p:nvPr userDrawn="1"/>
        </p:nvSpPr>
        <p:spPr>
          <a:xfrm>
            <a:off x="9487248" y="2576622"/>
            <a:ext cx="1969645" cy="913884"/>
          </a:xfrm>
          <a:prstGeom prst="parallelogram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2" name="Parallelogram 31">
            <a:extLst>
              <a:ext uri="{FF2B5EF4-FFF2-40B4-BE49-F238E27FC236}">
                <a16:creationId xmlns:a16="http://schemas.microsoft.com/office/drawing/2014/main" id="{F3F993CE-FEDE-89EE-7CD3-77BAA7847DC2}"/>
              </a:ext>
            </a:extLst>
          </p:cNvPr>
          <p:cNvSpPr/>
          <p:nvPr userDrawn="1"/>
        </p:nvSpPr>
        <p:spPr>
          <a:xfrm>
            <a:off x="6577526" y="2576622"/>
            <a:ext cx="1969645" cy="913884"/>
          </a:xfrm>
          <a:prstGeom prst="parallelogram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3" name="Parallelogram 32">
            <a:extLst>
              <a:ext uri="{FF2B5EF4-FFF2-40B4-BE49-F238E27FC236}">
                <a16:creationId xmlns:a16="http://schemas.microsoft.com/office/drawing/2014/main" id="{0E731F75-2A89-DA64-7A14-610DBF8F1ED8}"/>
              </a:ext>
            </a:extLst>
          </p:cNvPr>
          <p:cNvSpPr/>
          <p:nvPr userDrawn="1"/>
        </p:nvSpPr>
        <p:spPr>
          <a:xfrm>
            <a:off x="3667804" y="2576622"/>
            <a:ext cx="1969645" cy="913884"/>
          </a:xfrm>
          <a:prstGeom prst="parallelogram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4" name="Parallelogram 33">
            <a:extLst>
              <a:ext uri="{FF2B5EF4-FFF2-40B4-BE49-F238E27FC236}">
                <a16:creationId xmlns:a16="http://schemas.microsoft.com/office/drawing/2014/main" id="{DCCA3906-052B-CF79-628E-5E0C081BE400}"/>
              </a:ext>
            </a:extLst>
          </p:cNvPr>
          <p:cNvSpPr/>
          <p:nvPr userDrawn="1"/>
        </p:nvSpPr>
        <p:spPr>
          <a:xfrm>
            <a:off x="758082" y="4378528"/>
            <a:ext cx="1969645" cy="913884"/>
          </a:xfrm>
          <a:prstGeom prst="parallelogram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F9B6B24C-61B3-0F91-EC83-84A297108592}"/>
              </a:ext>
            </a:extLst>
          </p:cNvPr>
          <p:cNvSpPr/>
          <p:nvPr userDrawn="1"/>
        </p:nvSpPr>
        <p:spPr>
          <a:xfrm>
            <a:off x="9487248" y="4378528"/>
            <a:ext cx="1969645" cy="913884"/>
          </a:xfrm>
          <a:prstGeom prst="parallelogram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7AC13754-D48E-AAF0-992F-594A4EE28D8B}"/>
              </a:ext>
            </a:extLst>
          </p:cNvPr>
          <p:cNvSpPr/>
          <p:nvPr userDrawn="1"/>
        </p:nvSpPr>
        <p:spPr>
          <a:xfrm>
            <a:off x="6577526" y="4378528"/>
            <a:ext cx="1969645" cy="913884"/>
          </a:xfrm>
          <a:prstGeom prst="parallelogram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7" name="Parallelogram 36">
            <a:extLst>
              <a:ext uri="{FF2B5EF4-FFF2-40B4-BE49-F238E27FC236}">
                <a16:creationId xmlns:a16="http://schemas.microsoft.com/office/drawing/2014/main" id="{1E82208D-CAFA-8B11-D4E8-2420C1CD863A}"/>
              </a:ext>
            </a:extLst>
          </p:cNvPr>
          <p:cNvSpPr/>
          <p:nvPr userDrawn="1"/>
        </p:nvSpPr>
        <p:spPr>
          <a:xfrm>
            <a:off x="3667804" y="4378528"/>
            <a:ext cx="1969645" cy="913884"/>
          </a:xfrm>
          <a:prstGeom prst="parallelogram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76E7F0BA-340A-70F3-47FB-B6E9D8A7918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48178" y="4315968"/>
            <a:ext cx="1969645" cy="913884"/>
          </a:xfrm>
          <a:custGeom>
            <a:avLst/>
            <a:gdLst>
              <a:gd name="connsiteX0" fmla="*/ 228471 w 1969645"/>
              <a:gd name="connsiteY0" fmla="*/ 0 h 913884"/>
              <a:gd name="connsiteX1" fmla="*/ 1969645 w 1969645"/>
              <a:gd name="connsiteY1" fmla="*/ 0 h 913884"/>
              <a:gd name="connsiteX2" fmla="*/ 1741174 w 1969645"/>
              <a:gd name="connsiteY2" fmla="*/ 913884 h 913884"/>
              <a:gd name="connsiteX3" fmla="*/ 0 w 1969645"/>
              <a:gd name="connsiteY3" fmla="*/ 913884 h 913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9645" h="913884">
                <a:moveTo>
                  <a:pt x="228471" y="0"/>
                </a:moveTo>
                <a:lnTo>
                  <a:pt x="1969645" y="0"/>
                </a:lnTo>
                <a:lnTo>
                  <a:pt x="1741174" y="913884"/>
                </a:lnTo>
                <a:lnTo>
                  <a:pt x="0" y="91388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4E816629-DA97-E685-40F4-768F366FE6D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757900" y="4315968"/>
            <a:ext cx="1969645" cy="913884"/>
          </a:xfrm>
          <a:custGeom>
            <a:avLst/>
            <a:gdLst>
              <a:gd name="connsiteX0" fmla="*/ 228471 w 1969645"/>
              <a:gd name="connsiteY0" fmla="*/ 0 h 913884"/>
              <a:gd name="connsiteX1" fmla="*/ 1969645 w 1969645"/>
              <a:gd name="connsiteY1" fmla="*/ 0 h 913884"/>
              <a:gd name="connsiteX2" fmla="*/ 1741174 w 1969645"/>
              <a:gd name="connsiteY2" fmla="*/ 913884 h 913884"/>
              <a:gd name="connsiteX3" fmla="*/ 0 w 1969645"/>
              <a:gd name="connsiteY3" fmla="*/ 913884 h 913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9645" h="913884">
                <a:moveTo>
                  <a:pt x="228471" y="0"/>
                </a:moveTo>
                <a:lnTo>
                  <a:pt x="1969645" y="0"/>
                </a:lnTo>
                <a:lnTo>
                  <a:pt x="1741174" y="913884"/>
                </a:lnTo>
                <a:lnTo>
                  <a:pt x="0" y="91388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9" name="Picture Placeholder 48">
            <a:extLst>
              <a:ext uri="{FF2B5EF4-FFF2-40B4-BE49-F238E27FC236}">
                <a16:creationId xmlns:a16="http://schemas.microsoft.com/office/drawing/2014/main" id="{A23D1D51-C141-0DE8-9FCE-41630611B20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667622" y="4315968"/>
            <a:ext cx="1969645" cy="913884"/>
          </a:xfrm>
          <a:custGeom>
            <a:avLst/>
            <a:gdLst>
              <a:gd name="connsiteX0" fmla="*/ 228471 w 1969645"/>
              <a:gd name="connsiteY0" fmla="*/ 0 h 913884"/>
              <a:gd name="connsiteX1" fmla="*/ 1969645 w 1969645"/>
              <a:gd name="connsiteY1" fmla="*/ 0 h 913884"/>
              <a:gd name="connsiteX2" fmla="*/ 1741174 w 1969645"/>
              <a:gd name="connsiteY2" fmla="*/ 913884 h 913884"/>
              <a:gd name="connsiteX3" fmla="*/ 0 w 1969645"/>
              <a:gd name="connsiteY3" fmla="*/ 913884 h 913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9645" h="913884">
                <a:moveTo>
                  <a:pt x="228471" y="0"/>
                </a:moveTo>
                <a:lnTo>
                  <a:pt x="1969645" y="0"/>
                </a:lnTo>
                <a:lnTo>
                  <a:pt x="1741174" y="913884"/>
                </a:lnTo>
                <a:lnTo>
                  <a:pt x="0" y="91388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id="{91D06723-3EA9-1463-71BE-8359023D490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577344" y="4315968"/>
            <a:ext cx="1969645" cy="913884"/>
          </a:xfrm>
          <a:custGeom>
            <a:avLst/>
            <a:gdLst>
              <a:gd name="connsiteX0" fmla="*/ 228471 w 1969645"/>
              <a:gd name="connsiteY0" fmla="*/ 0 h 913884"/>
              <a:gd name="connsiteX1" fmla="*/ 1969645 w 1969645"/>
              <a:gd name="connsiteY1" fmla="*/ 0 h 913884"/>
              <a:gd name="connsiteX2" fmla="*/ 1741174 w 1969645"/>
              <a:gd name="connsiteY2" fmla="*/ 913884 h 913884"/>
              <a:gd name="connsiteX3" fmla="*/ 0 w 1969645"/>
              <a:gd name="connsiteY3" fmla="*/ 913884 h 913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9645" h="913884">
                <a:moveTo>
                  <a:pt x="228471" y="0"/>
                </a:moveTo>
                <a:lnTo>
                  <a:pt x="1969645" y="0"/>
                </a:lnTo>
                <a:lnTo>
                  <a:pt x="1741174" y="913884"/>
                </a:lnTo>
                <a:lnTo>
                  <a:pt x="0" y="91388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51" name="Text Placeholder 11">
            <a:extLst>
              <a:ext uri="{FF2B5EF4-FFF2-40B4-BE49-F238E27FC236}">
                <a16:creationId xmlns:a16="http://schemas.microsoft.com/office/drawing/2014/main" id="{EDB02667-75DD-3AE0-BAA1-B3515E86C74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30936" y="5330952"/>
            <a:ext cx="2267712" cy="365760"/>
          </a:xfrm>
        </p:spPr>
        <p:txBody>
          <a:bodyPr lIns="109728" tIns="109728" rIns="109728" bIns="9144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 cap="all" spc="100" baseline="0">
                <a:latin typeface="OpenDyslexic" panose="00000500000000000000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2" name="Text Placeholder 11">
            <a:extLst>
              <a:ext uri="{FF2B5EF4-FFF2-40B4-BE49-F238E27FC236}">
                <a16:creationId xmlns:a16="http://schemas.microsoft.com/office/drawing/2014/main" id="{D81B39FB-4E49-BE59-87D4-1343901EDFD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0936" y="5669280"/>
            <a:ext cx="2267712" cy="274638"/>
          </a:xfrm>
        </p:spPr>
        <p:txBody>
          <a:bodyPr lIns="109728" tIns="109728" rIns="109728" bIns="9144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spc="8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3" name="Text Placeholder 11">
            <a:extLst>
              <a:ext uri="{FF2B5EF4-FFF2-40B4-BE49-F238E27FC236}">
                <a16:creationId xmlns:a16="http://schemas.microsoft.com/office/drawing/2014/main" id="{DFDA8BE5-38C5-0AD5-D2AB-532AD3A1CD9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538728" y="5330952"/>
            <a:ext cx="2267712" cy="365760"/>
          </a:xfrm>
        </p:spPr>
        <p:txBody>
          <a:bodyPr lIns="109728" tIns="109728" rIns="109728" bIns="9144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 cap="all" spc="100" baseline="0">
                <a:latin typeface="OpenDyslexic" panose="00000500000000000000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4E6A6F4D-D8BD-0134-A96A-B5D1D8F75E9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538728" y="5669280"/>
            <a:ext cx="2267712" cy="274638"/>
          </a:xfrm>
        </p:spPr>
        <p:txBody>
          <a:bodyPr lIns="109728" tIns="109728" rIns="109728" bIns="9144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spc="8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5" name="Text Placeholder 11">
            <a:extLst>
              <a:ext uri="{FF2B5EF4-FFF2-40B4-BE49-F238E27FC236}">
                <a16:creationId xmlns:a16="http://schemas.microsoft.com/office/drawing/2014/main" id="{30335191-F108-1444-13A9-DC06A0504E5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446520" y="5330952"/>
            <a:ext cx="2267712" cy="365760"/>
          </a:xfrm>
        </p:spPr>
        <p:txBody>
          <a:bodyPr lIns="109728" tIns="109728" rIns="109728" bIns="9144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 cap="all" spc="100" baseline="0">
                <a:latin typeface="OpenDyslexic" panose="00000500000000000000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6" name="Text Placeholder 11">
            <a:extLst>
              <a:ext uri="{FF2B5EF4-FFF2-40B4-BE49-F238E27FC236}">
                <a16:creationId xmlns:a16="http://schemas.microsoft.com/office/drawing/2014/main" id="{E34CD1B3-EC0A-2B8B-8E08-8F1D91C4499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446520" y="5669280"/>
            <a:ext cx="2267712" cy="274638"/>
          </a:xfrm>
        </p:spPr>
        <p:txBody>
          <a:bodyPr lIns="109728" tIns="109728" rIns="109728" bIns="9144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spc="8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7" name="Text Placeholder 11">
            <a:extLst>
              <a:ext uri="{FF2B5EF4-FFF2-40B4-BE49-F238E27FC236}">
                <a16:creationId xmlns:a16="http://schemas.microsoft.com/office/drawing/2014/main" id="{5D7C5E80-F9AA-4BCC-8155-925C1A6C800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354312" y="5330952"/>
            <a:ext cx="2267712" cy="365760"/>
          </a:xfrm>
        </p:spPr>
        <p:txBody>
          <a:bodyPr lIns="109728" tIns="109728" rIns="109728" bIns="9144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 cap="all" spc="100" baseline="0">
                <a:latin typeface="OpenDyslexic" panose="00000500000000000000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8" name="Text Placeholder 11">
            <a:extLst>
              <a:ext uri="{FF2B5EF4-FFF2-40B4-BE49-F238E27FC236}">
                <a16:creationId xmlns:a16="http://schemas.microsoft.com/office/drawing/2014/main" id="{BC33FAD1-3F22-5FE2-9A84-8D2BAE1B787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354312" y="5669280"/>
            <a:ext cx="2267712" cy="274638"/>
          </a:xfrm>
        </p:spPr>
        <p:txBody>
          <a:bodyPr lIns="109728" tIns="109728" rIns="109728" bIns="9144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spc="8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2455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790" y="381000"/>
            <a:ext cx="109842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5790" y="1825625"/>
            <a:ext cx="5490210" cy="3429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1E854BE-CF39-EF27-9D7B-11DB950D69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9139" y="6176963"/>
            <a:ext cx="389001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 b="1" i="0" cap="all" spc="200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</a:lstStyle>
          <a:p>
            <a:r>
              <a:rPr lang="en-US" dirty="0"/>
              <a:t>Fitness Presentation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B8B55D1-DE0D-79B9-9FE8-7294AFCC7C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5359" y="6176963"/>
            <a:ext cx="440851" cy="365125"/>
          </a:xfrm>
          <a:prstGeom prst="rect">
            <a:avLst/>
          </a:prstGeom>
        </p:spPr>
        <p:txBody>
          <a:bodyPr anchor="ctr"/>
          <a:lstStyle>
            <a:lvl1pPr algn="l">
              <a:defRPr sz="1000" b="1" i="0" spc="200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326C3A6-3F37-BCF0-303D-F127E0721BC0}"/>
              </a:ext>
            </a:extLst>
          </p:cNvPr>
          <p:cNvCxnSpPr>
            <a:cxnSpLocks/>
          </p:cNvCxnSpPr>
          <p:nvPr userDrawn="1"/>
        </p:nvCxnSpPr>
        <p:spPr>
          <a:xfrm>
            <a:off x="11067254" y="6194933"/>
            <a:ext cx="0" cy="32918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7" r:id="rId2"/>
    <p:sldLayoutId id="2147483678" r:id="rId3"/>
    <p:sldLayoutId id="2147483680" r:id="rId4"/>
    <p:sldLayoutId id="2147483681" r:id="rId5"/>
    <p:sldLayoutId id="2147483676" r:id="rId6"/>
    <p:sldLayoutId id="2147483682" r:id="rId7"/>
    <p:sldLayoutId id="2147483683" r:id="rId8"/>
    <p:sldLayoutId id="2147483684" r:id="rId9"/>
    <p:sldLayoutId id="2147483701" r:id="rId10"/>
    <p:sldLayoutId id="2147483700" r:id="rId11"/>
    <p:sldLayoutId id="2147483690" r:id="rId12"/>
    <p:sldLayoutId id="2147483697" r:id="rId13"/>
    <p:sldLayoutId id="2147483698" r:id="rId14"/>
    <p:sldLayoutId id="2147483699" r:id="rId15"/>
    <p:sldLayoutId id="2147483656" r:id="rId16"/>
    <p:sldLayoutId id="2147483702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i="0" kern="1200">
          <a:ln w="15875">
            <a:solidFill>
              <a:schemeClr val="bg1"/>
            </a:solidFill>
          </a:ln>
          <a:noFill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OpenDyslexic" panose="000005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OpenDyslexic" panose="000005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OpenDyslexic" panose="000005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OpenDyslexic" panose="000005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OpenDyslexic" panose="000005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Cv338fwJuC8?start=33&amp;feature=oembed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althline.com/health/fitness/the-8-limbs-of-yoga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S7nb4rJ_N14?feature=oembed" TargetMode="Externa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065871C-4CA5-9A7A-6CE8-8BCCC7220B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101" y="1636776"/>
            <a:ext cx="4988270" cy="2743200"/>
          </a:xfrm>
        </p:spPr>
        <p:txBody>
          <a:bodyPr/>
          <a:lstStyle/>
          <a:p>
            <a:r>
              <a:rPr lang="en-US" sz="3000" cap="none" dirty="0">
                <a:latin typeface="OpenDyslexic" panose="00000500000000000000" pitchFamily="50" charset="0"/>
              </a:rPr>
              <a:t>Restoring Balance: Integrating Movement, Mindfulness and the Medicine Wheel in the Classroom </a:t>
            </a:r>
          </a:p>
        </p:txBody>
      </p:sp>
      <p:sp>
        <p:nvSpPr>
          <p:cNvPr id="16" name="Subtitle 15">
            <a:extLst>
              <a:ext uri="{FF2B5EF4-FFF2-40B4-BE49-F238E27FC236}">
                <a16:creationId xmlns:a16="http://schemas.microsoft.com/office/drawing/2014/main" id="{997A8FCF-F260-EA85-2017-3DF9EEDAFE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45720" rIns="0" bIns="0" rtlCol="0" anchor="t">
            <a:noAutofit/>
          </a:bodyPr>
          <a:lstStyle/>
          <a:p>
            <a:r>
              <a:rPr lang="en-US" sz="1800" cap="none" dirty="0"/>
              <a:t>Hannah Sanvido (She/her)</a:t>
            </a:r>
          </a:p>
          <a:p>
            <a:endParaRPr lang="en-US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6E46711A-2B26-6B93-2F02-D82BE9F5D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34963" y="2"/>
            <a:ext cx="5331508" cy="6857998"/>
          </a:xfrm>
          <a:custGeom>
            <a:avLst/>
            <a:gdLst>
              <a:gd name="connsiteX0" fmla="*/ 5331508 w 5331508"/>
              <a:gd name="connsiteY0" fmla="*/ 2601121 h 6857998"/>
              <a:gd name="connsiteX1" fmla="*/ 5331508 w 5331508"/>
              <a:gd name="connsiteY1" fmla="*/ 2656136 h 6857998"/>
              <a:gd name="connsiteX2" fmla="*/ 101914 w 5331508"/>
              <a:gd name="connsiteY2" fmla="*/ 6857998 h 6857998"/>
              <a:gd name="connsiteX3" fmla="*/ 33441 w 5331508"/>
              <a:gd name="connsiteY3" fmla="*/ 6857998 h 6857998"/>
              <a:gd name="connsiteX4" fmla="*/ 107103 w 5331508"/>
              <a:gd name="connsiteY4" fmla="*/ 0 h 6857998"/>
              <a:gd name="connsiteX5" fmla="*/ 5331508 w 5331508"/>
              <a:gd name="connsiteY5" fmla="*/ 2052302 h 6857998"/>
              <a:gd name="connsiteX6" fmla="*/ 5331508 w 5331508"/>
              <a:gd name="connsiteY6" fmla="*/ 2094374 h 6857998"/>
              <a:gd name="connsiteX7" fmla="*/ 0 w 5331508"/>
              <a:gd name="connsiteY7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31508" h="6857998">
                <a:moveTo>
                  <a:pt x="5331508" y="2601121"/>
                </a:moveTo>
                <a:lnTo>
                  <a:pt x="5331508" y="2656136"/>
                </a:lnTo>
                <a:lnTo>
                  <a:pt x="101914" y="6857998"/>
                </a:lnTo>
                <a:lnTo>
                  <a:pt x="33441" y="6857998"/>
                </a:lnTo>
                <a:close/>
                <a:moveTo>
                  <a:pt x="107103" y="0"/>
                </a:moveTo>
                <a:lnTo>
                  <a:pt x="5331508" y="2052302"/>
                </a:lnTo>
                <a:lnTo>
                  <a:pt x="5331508" y="209437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latin typeface="OpenDyslexic" panose="00000500000000000000" pitchFamily="50" charset="0"/>
            </a:endParaRPr>
          </a:p>
        </p:txBody>
      </p:sp>
      <p:pic>
        <p:nvPicPr>
          <p:cNvPr id="6" name="Picture Placeholder 5" descr="Black Farmers and Agriculturalists (BFAA), Black Farmers, African American Farmers, KOLUMN ...">
            <a:extLst>
              <a:ext uri="{FF2B5EF4-FFF2-40B4-BE49-F238E27FC236}">
                <a16:creationId xmlns:a16="http://schemas.microsoft.com/office/drawing/2014/main" id="{348391A4-A85F-7E20-3BF8-4A08B66A16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1736" r="11736"/>
          <a:stretch/>
        </p:blipFill>
        <p:spPr>
          <a:xfrm>
            <a:off x="5851666" y="157625"/>
            <a:ext cx="7872551" cy="6857997"/>
          </a:xfrm>
        </p:spPr>
      </p:pic>
    </p:spTree>
    <p:extLst>
      <p:ext uri="{BB962C8B-B14F-4D97-AF65-F5344CB8AC3E}">
        <p14:creationId xmlns:p14="http://schemas.microsoft.com/office/powerpoint/2010/main" val="2071712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pic>
        <p:nvPicPr>
          <p:cNvPr id="8" name="Picture 7" descr="The Team – Intandem">
            <a:extLst>
              <a:ext uri="{FF2B5EF4-FFF2-40B4-BE49-F238E27FC236}">
                <a16:creationId xmlns:a16="http://schemas.microsoft.com/office/drawing/2014/main" id="{90BDAF01-D598-B160-7337-3E612458C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407" y="643466"/>
            <a:ext cx="5140042" cy="556683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Dyslexic" panose="00000500000000000000" pitchFamily="50" charset="0"/>
              </a:endParaRPr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Dyslexic" panose="00000500000000000000" pitchFamily="50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51BBCAA-2B91-9AD9-A66A-F0F8F0A2E2BA}"/>
              </a:ext>
            </a:extLst>
          </p:cNvPr>
          <p:cNvSpPr txBox="1"/>
          <p:nvPr/>
        </p:nvSpPr>
        <p:spPr>
          <a:xfrm>
            <a:off x="9234968" y="2429422"/>
            <a:ext cx="2779058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OpenDyslexic" panose="00000500000000000000" pitchFamily="50" charset="0"/>
              </a:rPr>
              <a:t>Directions</a:t>
            </a:r>
            <a:endParaRPr lang="en-US" dirty="0">
              <a:latin typeface="OpenDyslexic" panose="00000500000000000000" pitchFamily="50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OpenDyslexic" panose="00000500000000000000" pitchFamily="50" charset="0"/>
              </a:rPr>
              <a:t>Label all four corners of the wheel (using these words or creating your own categories)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OpenDyslexic" panose="00000500000000000000" pitchFamily="50" charset="0"/>
              </a:rPr>
              <a:t>Fill in each section with examples of things you do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OpenDyslexic" panose="00000500000000000000" pitchFamily="50" charset="0"/>
              </a:rPr>
              <a:t>Be creative: complete it on a laptop, draw pictures, etc.</a:t>
            </a:r>
          </a:p>
        </p:txBody>
      </p:sp>
    </p:spTree>
    <p:extLst>
      <p:ext uri="{BB962C8B-B14F-4D97-AF65-F5344CB8AC3E}">
        <p14:creationId xmlns:p14="http://schemas.microsoft.com/office/powerpoint/2010/main" val="4172193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473DA-A7BE-DCD3-89C4-D4A46AD2C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3D581D-1166-CE94-941C-8F9EECC80F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Fitness Presentation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1E644-50DC-0082-4F18-ECED7089C6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2D51D78-FCED-3BC2-8D45-41652755530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70072" y="1721104"/>
            <a:ext cx="10395712" cy="5358384"/>
          </a:xfrm>
        </p:spPr>
        <p:txBody>
          <a:bodyPr>
            <a:normAutofit/>
          </a:bodyPr>
          <a:lstStyle/>
          <a:p>
            <a:r>
              <a:rPr lang="en-US" dirty="0"/>
              <a:t>Mental (thinking)</a:t>
            </a:r>
          </a:p>
          <a:p>
            <a:pPr lvl="1"/>
            <a:r>
              <a:rPr lang="en-US" dirty="0"/>
              <a:t>Talking to a therapist, getting fresh air, meditation</a:t>
            </a:r>
          </a:p>
          <a:p>
            <a:r>
              <a:rPr lang="en-US" dirty="0"/>
              <a:t>Spiritual (connection)</a:t>
            </a:r>
          </a:p>
          <a:p>
            <a:pPr lvl="1"/>
            <a:r>
              <a:rPr lang="en-US" dirty="0"/>
              <a:t>Singing, playing music, religion, being in nature</a:t>
            </a:r>
          </a:p>
          <a:p>
            <a:r>
              <a:rPr lang="en-US" dirty="0"/>
              <a:t>Emotional (feel)</a:t>
            </a:r>
          </a:p>
          <a:p>
            <a:pPr lvl="1"/>
            <a:r>
              <a:rPr lang="en-US" dirty="0"/>
              <a:t>Talking to friends or family, letting yourself cry, asking for support, laughing</a:t>
            </a:r>
          </a:p>
          <a:p>
            <a:pPr marL="0" indent="0">
              <a:buNone/>
            </a:pPr>
            <a:r>
              <a:rPr lang="en-US" dirty="0"/>
              <a:t>Physical (movement)</a:t>
            </a:r>
          </a:p>
          <a:p>
            <a:pPr lvl="1"/>
            <a:r>
              <a:rPr lang="en-US" dirty="0"/>
              <a:t>Kayaking, paddle boarding, soccer, ultimate, walks, volleyball, </a:t>
            </a:r>
            <a:r>
              <a:rPr lang="en-US" dirty="0" err="1"/>
              <a:t>spikeball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225D526-5304-FA3A-56B9-A638FAA30A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7888" y="512064"/>
            <a:ext cx="5468112" cy="1444752"/>
          </a:xfrm>
        </p:spPr>
        <p:txBody>
          <a:bodyPr/>
          <a:lstStyle/>
          <a:p>
            <a:r>
              <a:rPr lang="en-US" cap="none" dirty="0">
                <a:latin typeface="OpenDyslexic" panose="00000500000000000000" pitchFamily="50" charset="0"/>
              </a:rPr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3178884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CA3C58-1010-B25C-33D4-9E6E93CBB2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Fitness Presentation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17A19-8B85-D2B5-7B37-F553CD6B7B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CECB2F0-5774-F778-DB9B-E37E5BCFE5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2079" y="468957"/>
            <a:ext cx="8589264" cy="1444752"/>
          </a:xfrm>
        </p:spPr>
        <p:txBody>
          <a:bodyPr/>
          <a:lstStyle/>
          <a:p>
            <a:r>
              <a:rPr lang="en-US" dirty="0"/>
              <a:t>Resource Sharing</a:t>
            </a:r>
          </a:p>
        </p:txBody>
      </p:sp>
      <p:pic>
        <p:nvPicPr>
          <p:cNvPr id="7" name="Picture 6" descr="A chart of five senses&#10;&#10;Description automatically generated">
            <a:extLst>
              <a:ext uri="{FF2B5EF4-FFF2-40B4-BE49-F238E27FC236}">
                <a16:creationId xmlns:a16="http://schemas.microsoft.com/office/drawing/2014/main" id="{B6665329-C7E2-1277-B681-F84975BC5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61" y="1485220"/>
            <a:ext cx="3278313" cy="46293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4FA008-74BF-2A92-EA80-406D0AC6B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807776" y="2064884"/>
            <a:ext cx="4637314" cy="34779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DF860B-FA31-844D-11D1-F9934D9A06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19986" y="2064096"/>
            <a:ext cx="4629341" cy="3471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72393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9D8B37-D90C-6102-2266-340BA6AC96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THANK</a:t>
            </a:r>
          </a:p>
          <a:p>
            <a:r>
              <a:rPr lang="en-US" dirty="0"/>
              <a:t>YOU</a:t>
            </a:r>
          </a:p>
          <a:p>
            <a:r>
              <a:rPr lang="en-US" dirty="0"/>
              <a:t>THANK</a:t>
            </a:r>
          </a:p>
          <a:p>
            <a:r>
              <a:rPr lang="en-US" dirty="0"/>
              <a:t>YOU</a:t>
            </a:r>
          </a:p>
          <a:p>
            <a:r>
              <a:rPr lang="en-US" dirty="0"/>
              <a:t>THANK</a:t>
            </a:r>
          </a:p>
          <a:p>
            <a:r>
              <a:rPr lang="en-US" dirty="0"/>
              <a:t>YOU</a:t>
            </a:r>
          </a:p>
          <a:p>
            <a:r>
              <a:rPr lang="en-US" dirty="0"/>
              <a:t>THANK</a:t>
            </a:r>
          </a:p>
          <a:p>
            <a:endParaRPr lang="en-US" dirty="0"/>
          </a:p>
        </p:txBody>
      </p:sp>
      <p:pic>
        <p:nvPicPr>
          <p:cNvPr id="6" name="Picture Placeholder 5" descr="Close up of weights">
            <a:extLst>
              <a:ext uri="{FF2B5EF4-FFF2-40B4-BE49-F238E27FC236}">
                <a16:creationId xmlns:a16="http://schemas.microsoft.com/office/drawing/2014/main" id="{678C7CB8-7ECC-1DAB-BAFA-98B10CC572B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27" b="127"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8489A72-1444-0D35-EE91-CB6DB322DF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216" y="2296418"/>
            <a:ext cx="6044184" cy="2295007"/>
          </a:xfrm>
        </p:spPr>
        <p:txBody>
          <a:bodyPr/>
          <a:lstStyle/>
          <a:p>
            <a:r>
              <a:rPr lang="en-US" cap="none" dirty="0">
                <a:latin typeface="OpenDyslexic" panose="00000500000000000000" pitchFamily="50" charset="0"/>
              </a:rPr>
              <a:t>Thank You and Questions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28E9403-A0EA-5AE2-46FE-16B24A022E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85572" y="16934"/>
            <a:ext cx="6206426" cy="6841066"/>
          </a:xfrm>
          <a:custGeom>
            <a:avLst/>
            <a:gdLst>
              <a:gd name="connsiteX0" fmla="*/ 6206425 w 6206426"/>
              <a:gd name="connsiteY0" fmla="*/ 4313079 h 6841066"/>
              <a:gd name="connsiteX1" fmla="*/ 6206425 w 6206426"/>
              <a:gd name="connsiteY1" fmla="*/ 4359387 h 6841066"/>
              <a:gd name="connsiteX2" fmla="*/ 113691 w 6206426"/>
              <a:gd name="connsiteY2" fmla="*/ 6841066 h 6841066"/>
              <a:gd name="connsiteX3" fmla="*/ 0 w 6206426"/>
              <a:gd name="connsiteY3" fmla="*/ 6841066 h 6841066"/>
              <a:gd name="connsiteX4" fmla="*/ 2265176 w 6206426"/>
              <a:gd name="connsiteY4" fmla="*/ 0 h 6841066"/>
              <a:gd name="connsiteX5" fmla="*/ 2328689 w 6206426"/>
              <a:gd name="connsiteY5" fmla="*/ 1 h 6841066"/>
              <a:gd name="connsiteX6" fmla="*/ 6206426 w 6206426"/>
              <a:gd name="connsiteY6" fmla="*/ 3036767 h 6841066"/>
              <a:gd name="connsiteX7" fmla="*/ 6206426 w 6206426"/>
              <a:gd name="connsiteY7" fmla="*/ 3086507 h 684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26" h="6841066">
                <a:moveTo>
                  <a:pt x="6206425" y="4313079"/>
                </a:moveTo>
                <a:lnTo>
                  <a:pt x="6206425" y="4359387"/>
                </a:lnTo>
                <a:lnTo>
                  <a:pt x="113691" y="6841066"/>
                </a:lnTo>
                <a:lnTo>
                  <a:pt x="0" y="6841066"/>
                </a:lnTo>
                <a:close/>
                <a:moveTo>
                  <a:pt x="2265176" y="0"/>
                </a:moveTo>
                <a:lnTo>
                  <a:pt x="2328689" y="1"/>
                </a:lnTo>
                <a:lnTo>
                  <a:pt x="6206426" y="3036767"/>
                </a:lnTo>
                <a:lnTo>
                  <a:pt x="6206426" y="3086507"/>
                </a:lnTo>
                <a:close/>
              </a:path>
            </a:pathLst>
          </a:cu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latin typeface="OpenDyslexic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148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49013B-4C16-C263-313C-7B5BE1CEBE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Fitness Presentation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00E014-E996-D06A-DE30-01A0B7EF33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AF7EAAF-4EB3-6BC5-C15B-33C26BF13409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6473825" y="1168797"/>
            <a:ext cx="5394325" cy="40457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3E066E-D772-3E45-73BF-34A7F03724E0}"/>
              </a:ext>
            </a:extLst>
          </p:cNvPr>
          <p:cNvSpPr txBox="1"/>
          <p:nvPr/>
        </p:nvSpPr>
        <p:spPr>
          <a:xfrm>
            <a:off x="674915" y="2222172"/>
            <a:ext cx="4267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The University of Fraser Valley in Chilliwack is located on </a:t>
            </a:r>
            <a:r>
              <a:rPr lang="en-US" sz="3000" b="1" dirty="0" err="1">
                <a:solidFill>
                  <a:schemeClr val="bg1"/>
                </a:solidFill>
              </a:rPr>
              <a:t>Stó:lō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Téméxw</a:t>
            </a:r>
            <a:endParaRPr lang="en-US" sz="3000" dirty="0">
              <a:solidFill>
                <a:schemeClr val="bg1"/>
              </a:solidFill>
            </a:endParaRPr>
          </a:p>
          <a:p>
            <a:endParaRPr lang="en-US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667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00690B5-FC6B-2656-A037-B421B3A3C6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1386" y="422553"/>
            <a:ext cx="8235063" cy="949825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4000" dirty="0">
                <a:latin typeface="OpenDyslexic" panose="00000500000000000000" pitchFamily="50" charset="0"/>
              </a:rPr>
              <a:t>INTRODUCTION to me 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6CAD1EF-6AD2-B5DC-3805-BDB1741DDB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ctr"/>
          <a:lstStyle/>
          <a:p>
            <a:r>
              <a:rPr lang="en-US" dirty="0"/>
              <a:t>Health and wellness Presentation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BA088A-267A-8396-2442-1AE06D54BD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4" name="Online Media 23" title="Women in Sport: Local Success Stories Trailer">
            <a:hlinkClick r:id="" action="ppaction://media"/>
            <a:extLst>
              <a:ext uri="{FF2B5EF4-FFF2-40B4-BE49-F238E27FC236}">
                <a16:creationId xmlns:a16="http://schemas.microsoft.com/office/drawing/2014/main" id="{624652D3-455D-3EEA-E477-E938B226403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-4792" y="1187450"/>
            <a:ext cx="8262188" cy="4871288"/>
          </a:xfrm>
          <a:prstGeom prst="rect">
            <a:avLst/>
          </a:prstGeom>
        </p:spPr>
      </p:pic>
      <p:pic>
        <p:nvPicPr>
          <p:cNvPr id="25" name="Picture 24" descr="A person holding a frisbee&#10;&#10;Description automatically generated">
            <a:extLst>
              <a:ext uri="{FF2B5EF4-FFF2-40B4-BE49-F238E27FC236}">
                <a16:creationId xmlns:a16="http://schemas.microsoft.com/office/drawing/2014/main" id="{B23373FB-5ACC-4473-C175-45725A342C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2890" y="3622345"/>
            <a:ext cx="3807124" cy="2287499"/>
          </a:xfrm>
          <a:prstGeom prst="rect">
            <a:avLst/>
          </a:prstGeom>
        </p:spPr>
      </p:pic>
      <p:pic>
        <p:nvPicPr>
          <p:cNvPr id="28" name="Picture 27" descr="A book cover with a picture of people&#10;&#10;Description automatically generated">
            <a:extLst>
              <a:ext uri="{FF2B5EF4-FFF2-40B4-BE49-F238E27FC236}">
                <a16:creationId xmlns:a16="http://schemas.microsoft.com/office/drawing/2014/main" id="{8101DE46-A35D-D237-CBB5-117FE01C1C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4031" y="317741"/>
            <a:ext cx="4132052" cy="31026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CA2047-D40A-80FB-0268-1861DFB4BD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061" y="6036195"/>
            <a:ext cx="6115364" cy="78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504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4B8932-F598-9B0F-885F-03206D66B0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Health and wellness 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BE330D-3AB8-D4BE-D348-28455080E3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D17992C-0F10-4E72-EA24-DE601372C719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6473825" y="1393561"/>
            <a:ext cx="5394325" cy="359621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865A7BC-D793-72B5-5A83-CFCC737817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TASK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A3DEC4-6007-03E9-7E93-479C1DE7A9CD}"/>
              </a:ext>
            </a:extLst>
          </p:cNvPr>
          <p:cNvSpPr txBox="1"/>
          <p:nvPr/>
        </p:nvSpPr>
        <p:spPr>
          <a:xfrm>
            <a:off x="630937" y="3479511"/>
            <a:ext cx="5247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OpenDyslexic" panose="00000500000000000000"/>
              </a:rPr>
              <a:t>Pre-employment program for students with disabilities</a:t>
            </a:r>
          </a:p>
        </p:txBody>
      </p:sp>
    </p:spTree>
    <p:extLst>
      <p:ext uri="{BB962C8B-B14F-4D97-AF65-F5344CB8AC3E}">
        <p14:creationId xmlns:p14="http://schemas.microsoft.com/office/powerpoint/2010/main" val="2874778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A778A-8F8C-4DEF-6E3A-B848CF0F2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068" y="1961170"/>
            <a:ext cx="8055864" cy="1391630"/>
          </a:xfrm>
        </p:spPr>
        <p:txBody>
          <a:bodyPr/>
          <a:lstStyle/>
          <a:p>
            <a:r>
              <a:rPr lang="en-US" dirty="0">
                <a:latin typeface="OpenDyslexic" panose="00000500000000000000"/>
              </a:rPr>
              <a:t>Settle in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5B2347-A9C2-92DD-85DC-A38472FC0F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675888"/>
            <a:ext cx="9677400" cy="1591056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cap="none" dirty="0"/>
              <a:t>What do you need to do to be present for this session?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cap="none" dirty="0"/>
              <a:t>What are your access needs and are they met?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cap="none" dirty="0"/>
              <a:t>We all have access needs, some are more readily met than others</a:t>
            </a:r>
          </a:p>
        </p:txBody>
      </p:sp>
    </p:spTree>
    <p:extLst>
      <p:ext uri="{BB962C8B-B14F-4D97-AF65-F5344CB8AC3E}">
        <p14:creationId xmlns:p14="http://schemas.microsoft.com/office/powerpoint/2010/main" val="246899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59D36AC-6517-3A33-249D-98417A49DC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976599" y="3085438"/>
            <a:ext cx="5532120" cy="67665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>
                <a:latin typeface="OpenDyslexic" panose="00000500000000000000" pitchFamily="50" charset="0"/>
              </a:rPr>
              <a:t>Goals</a:t>
            </a:r>
            <a:endParaRPr lang="en-US" dirty="0">
              <a:ln w="25400">
                <a:solidFill>
                  <a:srgbClr val="FFFFFF"/>
                </a:solidFill>
              </a:ln>
              <a:latin typeface="OpenDyslexic" panose="00000500000000000000" pitchFamily="50" charset="0"/>
            </a:endParaRPr>
          </a:p>
        </p:txBody>
      </p:sp>
      <p:graphicFrame>
        <p:nvGraphicFramePr>
          <p:cNvPr id="28" name="Content Placeholder 25">
            <a:extLst>
              <a:ext uri="{FF2B5EF4-FFF2-40B4-BE49-F238E27FC236}">
                <a16:creationId xmlns:a16="http://schemas.microsoft.com/office/drawing/2014/main" id="{20007EE0-9B99-4E32-21EB-89725142A014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179143923"/>
              </p:ext>
            </p:extLst>
          </p:nvPr>
        </p:nvGraphicFramePr>
        <p:xfrm>
          <a:off x="4614672" y="-93395"/>
          <a:ext cx="6625719" cy="6540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3E3C90-50FC-9ADB-C7FF-8749D46AEE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91440" tIns="45720" rIns="91440" bIns="45720" anchor="ctr"/>
          <a:lstStyle/>
          <a:p>
            <a:r>
              <a:rPr lang="en-US" dirty="0"/>
              <a:t>Health and Wellness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2EA506-A6E2-5762-2A3A-C3C60595DC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804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F48F98-3591-3644-D4FC-FA48FB04B1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Yoga </a:t>
            </a:r>
            <a:r>
              <a:rPr lang="en-US" dirty="0" err="1"/>
              <a:t>yoga</a:t>
            </a:r>
            <a:r>
              <a:rPr lang="en-US" dirty="0"/>
              <a:t> </a:t>
            </a:r>
            <a:r>
              <a:rPr lang="en-US" dirty="0" err="1"/>
              <a:t>yoga</a:t>
            </a:r>
            <a:r>
              <a:rPr lang="en-US" dirty="0"/>
              <a:t> </a:t>
            </a:r>
            <a:r>
              <a:rPr lang="en-US" dirty="0" err="1"/>
              <a:t>yoga</a:t>
            </a:r>
            <a:r>
              <a:rPr lang="en-US" dirty="0"/>
              <a:t> </a:t>
            </a:r>
            <a:r>
              <a:rPr lang="en-US" dirty="0" err="1"/>
              <a:t>yoga</a:t>
            </a:r>
            <a:r>
              <a:rPr lang="en-US" dirty="0"/>
              <a:t> </a:t>
            </a:r>
            <a:r>
              <a:rPr lang="en-US" dirty="0" err="1"/>
              <a:t>yoga</a:t>
            </a:r>
            <a:r>
              <a:rPr lang="en-US" dirty="0"/>
              <a:t> </a:t>
            </a:r>
            <a:r>
              <a:rPr lang="en-US" dirty="0" err="1"/>
              <a:t>yoga</a:t>
            </a:r>
            <a:r>
              <a:rPr lang="en-US" dirty="0"/>
              <a:t> </a:t>
            </a:r>
            <a:endParaRPr lang="en-US" dirty="0">
              <a:ln w="34925">
                <a:solidFill>
                  <a:srgbClr val="637F12"/>
                </a:solidFill>
              </a:ln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6EDB75E0-1999-8310-1778-C01EF0A6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54582" y="0"/>
            <a:ext cx="1716967" cy="6858000"/>
          </a:xfrm>
          <a:custGeom>
            <a:avLst/>
            <a:gdLst>
              <a:gd name="connsiteX0" fmla="*/ 1716967 w 1716967"/>
              <a:gd name="connsiteY0" fmla="*/ 0 h 6858000"/>
              <a:gd name="connsiteX1" fmla="*/ 40314 w 1716967"/>
              <a:gd name="connsiteY1" fmla="*/ 6858000 h 6858000"/>
              <a:gd name="connsiteX2" fmla="*/ 0 w 1716967"/>
              <a:gd name="connsiteY2" fmla="*/ 6858000 h 6858000"/>
              <a:gd name="connsiteX3" fmla="*/ 1676654 w 1716967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6967" h="6858000">
                <a:moveTo>
                  <a:pt x="1716967" y="0"/>
                </a:moveTo>
                <a:lnTo>
                  <a:pt x="40314" y="6858000"/>
                </a:lnTo>
                <a:lnTo>
                  <a:pt x="0" y="6858000"/>
                </a:lnTo>
                <a:lnTo>
                  <a:pt x="1676654" y="0"/>
                </a:lnTo>
                <a:close/>
              </a:path>
            </a:pathLst>
          </a:cu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0C167CF7-E319-15A3-C640-F7A2D2F04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25816" y="6623632"/>
            <a:ext cx="3198958" cy="234368"/>
          </a:xfrm>
          <a:custGeom>
            <a:avLst/>
            <a:gdLst>
              <a:gd name="connsiteX0" fmla="*/ 58592 w 3198958"/>
              <a:gd name="connsiteY0" fmla="*/ 0 h 234368"/>
              <a:gd name="connsiteX1" fmla="*/ 3198958 w 3198958"/>
              <a:gd name="connsiteY1" fmla="*/ 0 h 234368"/>
              <a:gd name="connsiteX2" fmla="*/ 3140366 w 3198958"/>
              <a:gd name="connsiteY2" fmla="*/ 234368 h 234368"/>
              <a:gd name="connsiteX3" fmla="*/ 0 w 3198958"/>
              <a:gd name="connsiteY3" fmla="*/ 234368 h 234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8958" h="234368">
                <a:moveTo>
                  <a:pt x="58592" y="0"/>
                </a:moveTo>
                <a:lnTo>
                  <a:pt x="3198958" y="0"/>
                </a:lnTo>
                <a:lnTo>
                  <a:pt x="3140366" y="234368"/>
                </a:lnTo>
                <a:lnTo>
                  <a:pt x="0" y="23436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pic>
        <p:nvPicPr>
          <p:cNvPr id="11" name="Picture Placeholder 10" descr="The 3 Best (Beginner-Friendly) Yoga Poses for People with Disabilities | Cogentica">
            <a:extLst>
              <a:ext uri="{FF2B5EF4-FFF2-40B4-BE49-F238E27FC236}">
                <a16:creationId xmlns:a16="http://schemas.microsoft.com/office/drawing/2014/main" id="{4EC21610-8357-FF39-4CB7-B52CDE90D17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1315" r="21315"/>
          <a:stretch/>
        </p:blipFill>
        <p:spPr>
          <a:xfrm>
            <a:off x="456002" y="150"/>
            <a:ext cx="6994525" cy="6858000"/>
          </a:xfrm>
        </p:spPr>
      </p:pic>
    </p:spTree>
    <p:extLst>
      <p:ext uri="{BB962C8B-B14F-4D97-AF65-F5344CB8AC3E}">
        <p14:creationId xmlns:p14="http://schemas.microsoft.com/office/powerpoint/2010/main" val="558984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471E85-C530-41E0-9C9B-323AC3B996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Fitness Presentation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79971A-DCB1-4B97-B98F-8072F76956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A6E4FC-47DE-48F8-A802-DCE06C4F929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70072" y="2438400"/>
            <a:ext cx="6954728" cy="464108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500" dirty="0"/>
              <a:t>Meesha is a queer Desi who created a virtual yoga studio was to reclaim their heritage and create a trauma-informed, intersectional, body positive experience for all folks who have felt ostracized by cultural appropriation, white supremacy, patriarchy, gender binary, the caste system and </a:t>
            </a:r>
            <a:r>
              <a:rPr lang="en-US" sz="2500" dirty="0" err="1"/>
              <a:t>cisheteronormative</a:t>
            </a:r>
            <a:r>
              <a:rPr lang="en-US" sz="2500" dirty="0"/>
              <a:t> culture.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A1BE69-9806-4D67-89FD-516EED385A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7888" y="512064"/>
            <a:ext cx="10361261" cy="93573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000" cap="none" dirty="0">
                <a:hlinkClick r:id="rId3"/>
              </a:rPr>
              <a:t>Practicing The 8 Limbs Of Yoga Will Help You Understand Yoga As It Was Meant To Be</a:t>
            </a:r>
            <a:endParaRPr lang="en-US" sz="3000" cap="non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129F442-FF91-7671-5818-152C25879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181" y="2530588"/>
            <a:ext cx="2563587" cy="256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839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nline Media 8" title="What is the medicine wheel? 🟡🔴⚫️⚪️ (Medicine wheel teachings 101)">
            <a:hlinkClick r:id="" action="ppaction://media"/>
            <a:extLst>
              <a:ext uri="{FF2B5EF4-FFF2-40B4-BE49-F238E27FC236}">
                <a16:creationId xmlns:a16="http://schemas.microsoft.com/office/drawing/2014/main" id="{E7DD9DEA-181B-5C57-D2DB-894857291978}"/>
              </a:ext>
            </a:extLst>
          </p:cNvPr>
          <p:cNvPicPr>
            <a:picLocks noGrp="1" noRot="1" noChangeAspect="1"/>
          </p:cNvPicPr>
          <p:nvPr>
            <p:ph sz="quarter" idx="12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96594" y="463669"/>
            <a:ext cx="10409207" cy="5916283"/>
          </a:xfrm>
        </p:spPr>
      </p:pic>
    </p:spTree>
    <p:extLst>
      <p:ext uri="{BB962C8B-B14F-4D97-AF65-F5344CB8AC3E}">
        <p14:creationId xmlns:p14="http://schemas.microsoft.com/office/powerpoint/2010/main" val="130769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itness Desig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6FC15"/>
      </a:accent1>
      <a:accent2>
        <a:srgbClr val="2C28E9"/>
      </a:accent2>
      <a:accent3>
        <a:srgbClr val="FF2828"/>
      </a:accent3>
      <a:accent4>
        <a:srgbClr val="41DC6E"/>
      </a:accent4>
      <a:accent5>
        <a:srgbClr val="FBB92C"/>
      </a:accent5>
      <a:accent6>
        <a:srgbClr val="637F12"/>
      </a:accent6>
      <a:hlink>
        <a:srgbClr val="0563C1"/>
      </a:hlink>
      <a:folHlink>
        <a:srgbClr val="954F72"/>
      </a:folHlink>
    </a:clrScheme>
    <a:fontScheme name="Custom 40">
      <a:majorFont>
        <a:latin typeface="Univers"/>
        <a:ea typeface=""/>
        <a:cs typeface=""/>
      </a:majorFont>
      <a:minorFont>
        <a:latin typeface="Univers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132679f-1f9c-480c-877b-d6308e1b5f57" xsi:nil="true"/>
  </documentManagement>
</p:properties>
</file>

<file path=customXml/item2.xml><?xml version="1.0" encoding="utf-8"?>
<sisl xmlns:xsd="http://www.w3.org/2001/XMLSchema" xmlns:xsi="http://www.w3.org/2001/XMLSchema-instance" xmlns="http://www.boldonjames.com/2008/01/sie/internal/label" sislVersion="0" policy="a66f0b0a-e2d4-4059-810c-127573d4cb4e" origin="userSelected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70807DD83B89489915D2BA190EBAAE" ma:contentTypeVersion="8" ma:contentTypeDescription="Create a new document." ma:contentTypeScope="" ma:versionID="263f349f124330b5ff7447c330e3a878">
  <xsd:schema xmlns:xsd="http://www.w3.org/2001/XMLSchema" xmlns:xs="http://www.w3.org/2001/XMLSchema" xmlns:p="http://schemas.microsoft.com/office/2006/metadata/properties" xmlns:ns3="0132679f-1f9c-480c-877b-d6308e1b5f57" targetNamespace="http://schemas.microsoft.com/office/2006/metadata/properties" ma:root="true" ma:fieldsID="c5e77096f33de41cc12fc938a9978322" ns3:_="">
    <xsd:import namespace="0132679f-1f9c-480c-877b-d6308e1b5f5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32679f-1f9c-480c-877b-d6308e1b5f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SystemTags" ma:index="1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5781CA-0C62-47A0-9717-1F986D3C2AAC}">
  <ds:schemaRefs>
    <ds:schemaRef ds:uri="http://purl.org/dc/elements/1.1/"/>
    <ds:schemaRef ds:uri="http://schemas.microsoft.com/office/2006/documentManagement/types"/>
    <ds:schemaRef ds:uri="http://purl.org/dc/terms/"/>
    <ds:schemaRef ds:uri="http://purl.org/dc/dcmitype/"/>
    <ds:schemaRef ds:uri="http://www.w3.org/XML/1998/namespace"/>
    <ds:schemaRef ds:uri="0132679f-1f9c-480c-877b-d6308e1b5f57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270EFD9C-059E-4585-BAFC-6116F32F90D2}">
  <ds:schemaRefs>
    <ds:schemaRef ds:uri="http://www.w3.org/2001/XMLSchema"/>
    <ds:schemaRef ds:uri="http://www.boldonjames.com/2008/01/sie/internal/label"/>
  </ds:schemaRefs>
</ds:datastoreItem>
</file>

<file path=customXml/itemProps3.xml><?xml version="1.0" encoding="utf-8"?>
<ds:datastoreItem xmlns:ds="http://schemas.openxmlformats.org/officeDocument/2006/customXml" ds:itemID="{BE2631D1-65EC-44DB-9269-C3E6EDB353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32679f-1f9c-480c-877b-d6308e1b5f5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DDCDCE74-620F-4A01-B69F-A9F6D08CA56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TM22711115</Template>
  <TotalTime>97</TotalTime>
  <Words>393</Words>
  <Application>Microsoft Office PowerPoint</Application>
  <PresentationFormat>Widescreen</PresentationFormat>
  <Paragraphs>70</Paragraphs>
  <Slides>13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Courier New</vt:lpstr>
      <vt:lpstr>OpenDyslexic</vt:lpstr>
      <vt:lpstr>Univers</vt:lpstr>
      <vt:lpstr>Office Theme</vt:lpstr>
      <vt:lpstr>Restoring Balance: Integrating Movement, Mindfulness and the Medicine Wheel in the Classroom </vt:lpstr>
      <vt:lpstr>PowerPoint Presentation</vt:lpstr>
      <vt:lpstr>PowerPoint Presentation</vt:lpstr>
      <vt:lpstr>PowerPoint Presentation</vt:lpstr>
      <vt:lpstr>Settle 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and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FITNESS JOURNEY BEGINS TODAY</dc:title>
  <dc:creator>Sanvido, Hannah M.</dc:creator>
  <cp:lastModifiedBy>Hannah Sanvido</cp:lastModifiedBy>
  <cp:revision>248</cp:revision>
  <dcterms:created xsi:type="dcterms:W3CDTF">2023-10-10T22:03:34Z</dcterms:created>
  <dcterms:modified xsi:type="dcterms:W3CDTF">2026-05-05T17:14:39Z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0x010100B970807DD83B89489915D2BA190EBAAE</vt:lpwstr>
  </property>
  <property fmtid="{D5CDD505-2E9C-101B-9397-08002B2CF9AE}" pid="3" name="docIndexRef">
    <vt:lpwstr>b2362f93-f98a-43a5-8b05-514d23a21a39</vt:lpwstr>
  </property>
  <property fmtid="{D5CDD505-2E9C-101B-9397-08002B2CF9AE}" pid="4" name="bjDocumentSecurityLabel">
    <vt:lpwstr>This item has no classification</vt:lpwstr>
  </property>
  <property fmtid="{D5CDD505-2E9C-101B-9397-08002B2CF9AE}" pid="5" name="bjClsUserRVM">
    <vt:lpwstr>[]</vt:lpwstr>
  </property>
  <property fmtid="{D5CDD505-2E9C-101B-9397-08002B2CF9AE}" pid="6" name="bjSaver">
    <vt:lpwstr>g/tATrzOiHtgc625keF0LTE3Mkkk12cX</vt:lpwstr>
  </property>
</Properties>
</file>