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86" r:id="rId3"/>
  </p:sldMasterIdLst>
  <p:notesMasterIdLst>
    <p:notesMasterId r:id="rId36"/>
  </p:notesMasterIdLst>
  <p:sldIdLst>
    <p:sldId id="358" r:id="rId4"/>
    <p:sldId id="328" r:id="rId5"/>
    <p:sldId id="345" r:id="rId6"/>
    <p:sldId id="318" r:id="rId7"/>
    <p:sldId id="360" r:id="rId8"/>
    <p:sldId id="361" r:id="rId9"/>
    <p:sldId id="303" r:id="rId10"/>
    <p:sldId id="304" r:id="rId11"/>
    <p:sldId id="354" r:id="rId12"/>
    <p:sldId id="305" r:id="rId13"/>
    <p:sldId id="325" r:id="rId14"/>
    <p:sldId id="317" r:id="rId15"/>
    <p:sldId id="324" r:id="rId16"/>
    <p:sldId id="359" r:id="rId17"/>
    <p:sldId id="313" r:id="rId18"/>
    <p:sldId id="322" r:id="rId19"/>
    <p:sldId id="355" r:id="rId20"/>
    <p:sldId id="353" r:id="rId21"/>
    <p:sldId id="356" r:id="rId22"/>
    <p:sldId id="323" r:id="rId23"/>
    <p:sldId id="346" r:id="rId24"/>
    <p:sldId id="319" r:id="rId25"/>
    <p:sldId id="347" r:id="rId26"/>
    <p:sldId id="357" r:id="rId27"/>
    <p:sldId id="362" r:id="rId28"/>
    <p:sldId id="321" r:id="rId29"/>
    <p:sldId id="348" r:id="rId30"/>
    <p:sldId id="326" r:id="rId31"/>
    <p:sldId id="352" r:id="rId32"/>
    <p:sldId id="306" r:id="rId33"/>
    <p:sldId id="349" r:id="rId34"/>
    <p:sldId id="3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37927-FBE4-4615-8ECB-6F8F42E5F905}" v="8" dt="2026-05-01T06:44:12.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4916" autoAdjust="0"/>
  </p:normalViewPr>
  <p:slideViewPr>
    <p:cSldViewPr snapToGrid="0">
      <p:cViewPr varScale="1">
        <p:scale>
          <a:sx n="41" d="100"/>
          <a:sy n="41" d="100"/>
        </p:scale>
        <p:origin x="55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 Nguyen" userId="91e2ac6a-9321-468c-a3aa-94d60f23f9ea" providerId="ADAL" clId="{046B5A80-A970-448B-9FBA-5ED23A6282DC}"/>
    <pc:docChg chg="undo custSel addSld delSld modSld sldOrd">
      <pc:chgData name="Gwen Nguyen" userId="91e2ac6a-9321-468c-a3aa-94d60f23f9ea" providerId="ADAL" clId="{046B5A80-A970-448B-9FBA-5ED23A6282DC}" dt="2026-05-01T19:31:08.427" v="16263" actId="14100"/>
      <pc:docMkLst>
        <pc:docMk/>
      </pc:docMkLst>
      <pc:sldChg chg="modSp mod">
        <pc:chgData name="Gwen Nguyen" userId="91e2ac6a-9321-468c-a3aa-94d60f23f9ea" providerId="ADAL" clId="{046B5A80-A970-448B-9FBA-5ED23A6282DC}" dt="2026-04-30T19:20:16.176" v="15689" actId="114"/>
        <pc:sldMkLst>
          <pc:docMk/>
          <pc:sldMk cId="2229478352" sldId="304"/>
        </pc:sldMkLst>
        <pc:spChg chg="mod">
          <ac:chgData name="Gwen Nguyen" userId="91e2ac6a-9321-468c-a3aa-94d60f23f9ea" providerId="ADAL" clId="{046B5A80-A970-448B-9FBA-5ED23A6282DC}" dt="2026-04-30T19:20:16.176" v="15689" actId="114"/>
          <ac:spMkLst>
            <pc:docMk/>
            <pc:sldMk cId="2229478352" sldId="304"/>
            <ac:spMk id="2" creationId="{E137E9DF-6836-3CD2-A9C7-253DCBE3F316}"/>
          </ac:spMkLst>
        </pc:spChg>
      </pc:sldChg>
      <pc:sldChg chg="addSp delSp modSp mod modClrScheme chgLayout">
        <pc:chgData name="Gwen Nguyen" userId="91e2ac6a-9321-468c-a3aa-94d60f23f9ea" providerId="ADAL" clId="{046B5A80-A970-448B-9FBA-5ED23A6282DC}" dt="2026-05-01T06:18:57.648" v="16095" actId="20577"/>
        <pc:sldMkLst>
          <pc:docMk/>
          <pc:sldMk cId="1659526768" sldId="305"/>
        </pc:sldMkLst>
        <pc:spChg chg="add del mod ord">
          <ac:chgData name="Gwen Nguyen" userId="91e2ac6a-9321-468c-a3aa-94d60f23f9ea" providerId="ADAL" clId="{046B5A80-A970-448B-9FBA-5ED23A6282DC}" dt="2026-04-30T19:33:42.251" v="15962" actId="700"/>
          <ac:spMkLst>
            <pc:docMk/>
            <pc:sldMk cId="1659526768" sldId="305"/>
            <ac:spMk id="2" creationId="{B6433332-4680-B1F7-D1B9-E8F6A42A54FB}"/>
          </ac:spMkLst>
        </pc:spChg>
        <pc:spChg chg="mod ord">
          <ac:chgData name="Gwen Nguyen" userId="91e2ac6a-9321-468c-a3aa-94d60f23f9ea" providerId="ADAL" clId="{046B5A80-A970-448B-9FBA-5ED23A6282DC}" dt="2026-04-30T19:33:42.251" v="15962" actId="700"/>
          <ac:spMkLst>
            <pc:docMk/>
            <pc:sldMk cId="1659526768" sldId="305"/>
            <ac:spMk id="7" creationId="{895DC297-E32C-206A-131F-B76B99C239D7}"/>
          </ac:spMkLst>
        </pc:spChg>
        <pc:spChg chg="mod ord">
          <ac:chgData name="Gwen Nguyen" userId="91e2ac6a-9321-468c-a3aa-94d60f23f9ea" providerId="ADAL" clId="{046B5A80-A970-448B-9FBA-5ED23A6282DC}" dt="2026-04-30T19:33:42.251" v="15962" actId="700"/>
          <ac:spMkLst>
            <pc:docMk/>
            <pc:sldMk cId="1659526768" sldId="305"/>
            <ac:spMk id="8" creationId="{46261425-A78B-4248-2904-4F1888C4946D}"/>
          </ac:spMkLst>
        </pc:spChg>
        <pc:spChg chg="mod ord">
          <ac:chgData name="Gwen Nguyen" userId="91e2ac6a-9321-468c-a3aa-94d60f23f9ea" providerId="ADAL" clId="{046B5A80-A970-448B-9FBA-5ED23A6282DC}" dt="2026-04-30T19:33:42.251" v="15962" actId="700"/>
          <ac:spMkLst>
            <pc:docMk/>
            <pc:sldMk cId="1659526768" sldId="305"/>
            <ac:spMk id="9" creationId="{2866C337-BF45-82D8-0B84-CE7C3DCEF345}"/>
          </ac:spMkLst>
        </pc:spChg>
        <pc:spChg chg="mod ord">
          <ac:chgData name="Gwen Nguyen" userId="91e2ac6a-9321-468c-a3aa-94d60f23f9ea" providerId="ADAL" clId="{046B5A80-A970-448B-9FBA-5ED23A6282DC}" dt="2026-05-01T06:18:57.648" v="16095" actId="20577"/>
          <ac:spMkLst>
            <pc:docMk/>
            <pc:sldMk cId="1659526768" sldId="305"/>
            <ac:spMk id="11" creationId="{6FD04E68-CB7C-B412-01BA-79F0BC2E466B}"/>
          </ac:spMkLst>
        </pc:spChg>
      </pc:sldChg>
      <pc:sldChg chg="addSp delSp modSp mod">
        <pc:chgData name="Gwen Nguyen" userId="91e2ac6a-9321-468c-a3aa-94d60f23f9ea" providerId="ADAL" clId="{046B5A80-A970-448B-9FBA-5ED23A6282DC}" dt="2026-05-01T06:50:20.490" v="16255" actId="478"/>
        <pc:sldMkLst>
          <pc:docMk/>
          <pc:sldMk cId="491456035" sldId="309"/>
        </pc:sldMkLst>
        <pc:spChg chg="del mod">
          <ac:chgData name="Gwen Nguyen" userId="91e2ac6a-9321-468c-a3aa-94d60f23f9ea" providerId="ADAL" clId="{046B5A80-A970-448B-9FBA-5ED23A6282DC}" dt="2026-05-01T06:50:20.490" v="16255" actId="478"/>
          <ac:spMkLst>
            <pc:docMk/>
            <pc:sldMk cId="491456035" sldId="309"/>
            <ac:spMk id="8" creationId="{A942938C-309F-6AD7-23BD-6686CA3F896C}"/>
          </ac:spMkLst>
        </pc:spChg>
        <pc:spChg chg="mod">
          <ac:chgData name="Gwen Nguyen" userId="91e2ac6a-9321-468c-a3aa-94d60f23f9ea" providerId="ADAL" clId="{046B5A80-A970-448B-9FBA-5ED23A6282DC}" dt="2026-04-30T19:26:57.185" v="15721" actId="20577"/>
          <ac:spMkLst>
            <pc:docMk/>
            <pc:sldMk cId="491456035" sldId="309"/>
            <ac:spMk id="9" creationId="{D5E16A6C-0C0F-A34F-C6E3-F050B01D9C7E}"/>
          </ac:spMkLst>
        </pc:spChg>
        <pc:picChg chg="add mod">
          <ac:chgData name="Gwen Nguyen" userId="91e2ac6a-9321-468c-a3aa-94d60f23f9ea" providerId="ADAL" clId="{046B5A80-A970-448B-9FBA-5ED23A6282DC}" dt="2026-04-30T19:23:08.191" v="15713" actId="1076"/>
          <ac:picMkLst>
            <pc:docMk/>
            <pc:sldMk cId="491456035" sldId="309"/>
            <ac:picMk id="5" creationId="{A5D8D354-5C90-E72A-FC3D-46A96C1EB8F6}"/>
          </ac:picMkLst>
        </pc:picChg>
        <pc:picChg chg="del">
          <ac:chgData name="Gwen Nguyen" userId="91e2ac6a-9321-468c-a3aa-94d60f23f9ea" providerId="ADAL" clId="{046B5A80-A970-448B-9FBA-5ED23A6282DC}" dt="2026-04-30T06:40:53.757" v="15551" actId="478"/>
          <ac:picMkLst>
            <pc:docMk/>
            <pc:sldMk cId="491456035" sldId="309"/>
            <ac:picMk id="6" creationId="{95155A07-9A2D-2B17-0BC6-42B9E38904C0}"/>
          </ac:picMkLst>
        </pc:picChg>
      </pc:sldChg>
      <pc:sldChg chg="addSp modSp del mod chgLayout modNotesTx">
        <pc:chgData name="Gwen Nguyen" userId="91e2ac6a-9321-468c-a3aa-94d60f23f9ea" providerId="ADAL" clId="{046B5A80-A970-448B-9FBA-5ED23A6282DC}" dt="2026-04-30T05:52:11.724" v="14068" actId="47"/>
        <pc:sldMkLst>
          <pc:docMk/>
          <pc:sldMk cId="601758463" sldId="310"/>
        </pc:sldMkLst>
        <pc:spChg chg="mod ord">
          <ac:chgData name="Gwen Nguyen" userId="91e2ac6a-9321-468c-a3aa-94d60f23f9ea" providerId="ADAL" clId="{046B5A80-A970-448B-9FBA-5ED23A6282DC}" dt="2026-04-30T05:47:42.255" v="14009" actId="700"/>
          <ac:spMkLst>
            <pc:docMk/>
            <pc:sldMk cId="601758463" sldId="310"/>
            <ac:spMk id="2" creationId="{1CEBF881-BBDA-2FA9-3998-4DBDB797373B}"/>
          </ac:spMkLst>
        </pc:spChg>
        <pc:spChg chg="mod ord">
          <ac:chgData name="Gwen Nguyen" userId="91e2ac6a-9321-468c-a3aa-94d60f23f9ea" providerId="ADAL" clId="{046B5A80-A970-448B-9FBA-5ED23A6282DC}" dt="2026-04-30T05:47:42.255" v="14009" actId="700"/>
          <ac:spMkLst>
            <pc:docMk/>
            <pc:sldMk cId="601758463" sldId="310"/>
            <ac:spMk id="3" creationId="{94ACC9E3-972A-E056-2F49-77D0DB40BA88}"/>
          </ac:spMkLst>
        </pc:spChg>
        <pc:spChg chg="mod ord">
          <ac:chgData name="Gwen Nguyen" userId="91e2ac6a-9321-468c-a3aa-94d60f23f9ea" providerId="ADAL" clId="{046B5A80-A970-448B-9FBA-5ED23A6282DC}" dt="2026-04-30T05:47:42.255" v="14009" actId="700"/>
          <ac:spMkLst>
            <pc:docMk/>
            <pc:sldMk cId="601758463" sldId="310"/>
            <ac:spMk id="4" creationId="{DFA0BA82-7A6D-8543-CC17-8A9D01D86475}"/>
          </ac:spMkLst>
        </pc:spChg>
      </pc:sldChg>
      <pc:sldChg chg="addSp modSp mod">
        <pc:chgData name="Gwen Nguyen" userId="91e2ac6a-9321-468c-a3aa-94d60f23f9ea" providerId="ADAL" clId="{046B5A80-A970-448B-9FBA-5ED23A6282DC}" dt="2026-05-01T06:26:26.174" v="16121" actId="207"/>
        <pc:sldMkLst>
          <pc:docMk/>
          <pc:sldMk cId="2415606677" sldId="317"/>
        </pc:sldMkLst>
        <pc:spChg chg="add mod">
          <ac:chgData name="Gwen Nguyen" userId="91e2ac6a-9321-468c-a3aa-94d60f23f9ea" providerId="ADAL" clId="{046B5A80-A970-448B-9FBA-5ED23A6282DC}" dt="2026-05-01T06:24:32.366" v="16101" actId="14100"/>
          <ac:spMkLst>
            <pc:docMk/>
            <pc:sldMk cId="2415606677" sldId="317"/>
            <ac:spMk id="2" creationId="{E9647CF2-2C5C-6532-BEA0-D68384A02835}"/>
          </ac:spMkLst>
        </pc:spChg>
        <pc:spChg chg="add mod">
          <ac:chgData name="Gwen Nguyen" userId="91e2ac6a-9321-468c-a3aa-94d60f23f9ea" providerId="ADAL" clId="{046B5A80-A970-448B-9FBA-5ED23A6282DC}" dt="2026-05-01T06:25:05.758" v="16106" actId="207"/>
          <ac:spMkLst>
            <pc:docMk/>
            <pc:sldMk cId="2415606677" sldId="317"/>
            <ac:spMk id="3" creationId="{0B03C6E2-5E91-F3D4-1513-B1023398E900}"/>
          </ac:spMkLst>
        </pc:spChg>
        <pc:spChg chg="add mod">
          <ac:chgData name="Gwen Nguyen" userId="91e2ac6a-9321-468c-a3aa-94d60f23f9ea" providerId="ADAL" clId="{046B5A80-A970-448B-9FBA-5ED23A6282DC}" dt="2026-05-01T06:26:17.516" v="16120" actId="207"/>
          <ac:spMkLst>
            <pc:docMk/>
            <pc:sldMk cId="2415606677" sldId="317"/>
            <ac:spMk id="4" creationId="{3EAE7867-F466-86D8-7D3C-C919B281F97A}"/>
          </ac:spMkLst>
        </pc:spChg>
        <pc:spChg chg="add mod">
          <ac:chgData name="Gwen Nguyen" userId="91e2ac6a-9321-468c-a3aa-94d60f23f9ea" providerId="ADAL" clId="{046B5A80-A970-448B-9FBA-5ED23A6282DC}" dt="2026-05-01T06:26:26.174" v="16121" actId="207"/>
          <ac:spMkLst>
            <pc:docMk/>
            <pc:sldMk cId="2415606677" sldId="317"/>
            <ac:spMk id="5" creationId="{DD720C6C-6F8D-E21A-21EA-73E0FDB562A6}"/>
          </ac:spMkLst>
        </pc:spChg>
        <pc:spChg chg="mod">
          <ac:chgData name="Gwen Nguyen" userId="91e2ac6a-9321-468c-a3aa-94d60f23f9ea" providerId="ADAL" clId="{046B5A80-A970-448B-9FBA-5ED23A6282DC}" dt="2026-05-01T06:23:26.732" v="16096" actId="1076"/>
          <ac:spMkLst>
            <pc:docMk/>
            <pc:sldMk cId="2415606677" sldId="317"/>
            <ac:spMk id="11" creationId="{0CA4EFBF-FC69-4486-1B36-AB8A9404EB5E}"/>
          </ac:spMkLst>
        </pc:spChg>
      </pc:sldChg>
      <pc:sldChg chg="addSp delSp modSp mod modClrScheme delDesignElem chgLayout modNotesTx">
        <pc:chgData name="Gwen Nguyen" userId="91e2ac6a-9321-468c-a3aa-94d60f23f9ea" providerId="ADAL" clId="{046B5A80-A970-448B-9FBA-5ED23A6282DC}" dt="2026-05-01T19:08:09.829" v="16260" actId="20577"/>
        <pc:sldMkLst>
          <pc:docMk/>
          <pc:sldMk cId="2077136582" sldId="328"/>
        </pc:sldMkLst>
        <pc:spChg chg="mod ord">
          <ac:chgData name="Gwen Nguyen" userId="91e2ac6a-9321-468c-a3aa-94d60f23f9ea" providerId="ADAL" clId="{046B5A80-A970-448B-9FBA-5ED23A6282DC}" dt="2026-05-01T05:55:09.482" v="16092" actId="27636"/>
          <ac:spMkLst>
            <pc:docMk/>
            <pc:sldMk cId="2077136582" sldId="328"/>
            <ac:spMk id="2" creationId="{EFDA5F2B-E9A6-EC8A-3EB9-CE3BA646B7BE}"/>
          </ac:spMkLst>
        </pc:spChg>
        <pc:spChg chg="add mod ord">
          <ac:chgData name="Gwen Nguyen" userId="91e2ac6a-9321-468c-a3aa-94d60f23f9ea" providerId="ADAL" clId="{046B5A80-A970-448B-9FBA-5ED23A6282DC}" dt="2026-05-01T05:54:32.338" v="16079" actId="113"/>
          <ac:spMkLst>
            <pc:docMk/>
            <pc:sldMk cId="2077136582" sldId="328"/>
            <ac:spMk id="5" creationId="{C2059E55-60C9-43D0-09B5-EEB743F3CDAC}"/>
          </ac:spMkLst>
        </pc:spChg>
        <pc:spChg chg="add mod ord">
          <ac:chgData name="Gwen Nguyen" userId="91e2ac6a-9321-468c-a3aa-94d60f23f9ea" providerId="ADAL" clId="{046B5A80-A970-448B-9FBA-5ED23A6282DC}" dt="2026-05-01T05:55:09.482" v="16091" actId="27636"/>
          <ac:spMkLst>
            <pc:docMk/>
            <pc:sldMk cId="2077136582" sldId="328"/>
            <ac:spMk id="6" creationId="{EFB5671A-7758-6BCF-205F-86978C467987}"/>
          </ac:spMkLst>
        </pc:spChg>
        <pc:spChg chg="del">
          <ac:chgData name="Gwen Nguyen" userId="91e2ac6a-9321-468c-a3aa-94d60f23f9ea" providerId="ADAL" clId="{046B5A80-A970-448B-9FBA-5ED23A6282DC}" dt="2026-05-01T05:52:12.574" v="16068" actId="26606"/>
          <ac:spMkLst>
            <pc:docMk/>
            <pc:sldMk cId="2077136582" sldId="328"/>
            <ac:spMk id="12" creationId="{AB8C311F-7253-4AED-9701-7FC0708C41C7}"/>
          </ac:spMkLst>
        </pc:spChg>
        <pc:spChg chg="del">
          <ac:chgData name="Gwen Nguyen" userId="91e2ac6a-9321-468c-a3aa-94d60f23f9ea" providerId="ADAL" clId="{046B5A80-A970-448B-9FBA-5ED23A6282DC}" dt="2026-05-01T05:52:12.574" v="16068" actId="26606"/>
          <ac:spMkLst>
            <pc:docMk/>
            <pc:sldMk cId="2077136582" sldId="328"/>
            <ac:spMk id="14" creationId="{E2384209-CB15-4CDF-9D31-C44FD9A3F20D}"/>
          </ac:spMkLst>
        </pc:spChg>
        <pc:spChg chg="del">
          <ac:chgData name="Gwen Nguyen" userId="91e2ac6a-9321-468c-a3aa-94d60f23f9ea" providerId="ADAL" clId="{046B5A80-A970-448B-9FBA-5ED23A6282DC}" dt="2026-05-01T05:52:12.574" v="16068" actId="26606"/>
          <ac:spMkLst>
            <pc:docMk/>
            <pc:sldMk cId="2077136582" sldId="328"/>
            <ac:spMk id="16" creationId="{2633B3B5-CC90-43F0-8714-D31D1F3F0209}"/>
          </ac:spMkLst>
        </pc:spChg>
        <pc:spChg chg="del">
          <ac:chgData name="Gwen Nguyen" userId="91e2ac6a-9321-468c-a3aa-94d60f23f9ea" providerId="ADAL" clId="{046B5A80-A970-448B-9FBA-5ED23A6282DC}" dt="2026-05-01T05:52:12.574" v="16068" actId="26606"/>
          <ac:spMkLst>
            <pc:docMk/>
            <pc:sldMk cId="2077136582" sldId="328"/>
            <ac:spMk id="18" creationId="{A8D57A06-A426-446D-B02C-A2DC6B62E45E}"/>
          </ac:spMkLst>
        </pc:spChg>
        <pc:spChg chg="add del">
          <ac:chgData name="Gwen Nguyen" userId="91e2ac6a-9321-468c-a3aa-94d60f23f9ea" providerId="ADAL" clId="{046B5A80-A970-448B-9FBA-5ED23A6282DC}" dt="2026-05-01T05:54:11.826" v="16073" actId="700"/>
          <ac:spMkLst>
            <pc:docMk/>
            <pc:sldMk cId="2077136582" sldId="328"/>
            <ac:spMk id="23" creationId="{C0763A76-9F1C-4FC5-82B7-DD475DA461B2}"/>
          </ac:spMkLst>
        </pc:spChg>
        <pc:spChg chg="add del">
          <ac:chgData name="Gwen Nguyen" userId="91e2ac6a-9321-468c-a3aa-94d60f23f9ea" providerId="ADAL" clId="{046B5A80-A970-448B-9FBA-5ED23A6282DC}" dt="2026-05-01T05:54:11.826" v="16073" actId="700"/>
          <ac:spMkLst>
            <pc:docMk/>
            <pc:sldMk cId="2077136582" sldId="328"/>
            <ac:spMk id="25" creationId="{E81BF4F6-F2CF-4984-9D14-D6966D92F99F}"/>
          </ac:spMkLst>
        </pc:spChg>
        <pc:picChg chg="add mod">
          <ac:chgData name="Gwen Nguyen" userId="91e2ac6a-9321-468c-a3aa-94d60f23f9ea" providerId="ADAL" clId="{046B5A80-A970-448B-9FBA-5ED23A6282DC}" dt="2026-05-01T05:52:12.574" v="16068" actId="26606"/>
          <ac:picMkLst>
            <pc:docMk/>
            <pc:sldMk cId="2077136582" sldId="328"/>
            <ac:picMk id="4" creationId="{DF069ADC-E1C1-38BA-A536-D61FE87FAA62}"/>
          </ac:picMkLst>
        </pc:picChg>
        <pc:picChg chg="del mod">
          <ac:chgData name="Gwen Nguyen" userId="91e2ac6a-9321-468c-a3aa-94d60f23f9ea" providerId="ADAL" clId="{046B5A80-A970-448B-9FBA-5ED23A6282DC}" dt="2026-05-01T05:51:10.720" v="16064" actId="478"/>
          <ac:picMkLst>
            <pc:docMk/>
            <pc:sldMk cId="2077136582" sldId="328"/>
            <ac:picMk id="7" creationId="{917E4FBC-B48F-71D6-4FCA-029DFBFC9434}"/>
          </ac:picMkLst>
        </pc:picChg>
      </pc:sldChg>
      <pc:sldChg chg="modSp mod">
        <pc:chgData name="Gwen Nguyen" userId="91e2ac6a-9321-468c-a3aa-94d60f23f9ea" providerId="ADAL" clId="{046B5A80-A970-448B-9FBA-5ED23A6282DC}" dt="2026-05-01T19:31:08.427" v="16263" actId="14100"/>
        <pc:sldMkLst>
          <pc:docMk/>
          <pc:sldMk cId="2540460431" sldId="345"/>
        </pc:sldMkLst>
        <pc:spChg chg="mod">
          <ac:chgData name="Gwen Nguyen" userId="91e2ac6a-9321-468c-a3aa-94d60f23f9ea" providerId="ADAL" clId="{046B5A80-A970-448B-9FBA-5ED23A6282DC}" dt="2026-05-01T19:31:08.427" v="16263" actId="14100"/>
          <ac:spMkLst>
            <pc:docMk/>
            <pc:sldMk cId="2540460431" sldId="345"/>
            <ac:spMk id="3" creationId="{30C002F4-4C64-71CA-630C-1FEA664C9615}"/>
          </ac:spMkLst>
        </pc:spChg>
      </pc:sldChg>
      <pc:sldChg chg="modSp mod">
        <pc:chgData name="Gwen Nguyen" userId="91e2ac6a-9321-468c-a3aa-94d60f23f9ea" providerId="ADAL" clId="{046B5A80-A970-448B-9FBA-5ED23A6282DC}" dt="2026-05-01T06:50:33.233" v="16256" actId="1076"/>
        <pc:sldMkLst>
          <pc:docMk/>
          <pc:sldMk cId="813044820" sldId="349"/>
        </pc:sldMkLst>
        <pc:spChg chg="mod">
          <ac:chgData name="Gwen Nguyen" userId="91e2ac6a-9321-468c-a3aa-94d60f23f9ea" providerId="ADAL" clId="{046B5A80-A970-448B-9FBA-5ED23A6282DC}" dt="2026-05-01T06:50:33.233" v="16256" actId="1076"/>
          <ac:spMkLst>
            <pc:docMk/>
            <pc:sldMk cId="813044820" sldId="349"/>
            <ac:spMk id="2" creationId="{BA167FA4-259F-B6DE-3D0E-DAC866D77082}"/>
          </ac:spMkLst>
        </pc:spChg>
      </pc:sldChg>
      <pc:sldChg chg="mod modShow">
        <pc:chgData name="Gwen Nguyen" userId="91e2ac6a-9321-468c-a3aa-94d60f23f9ea" providerId="ADAL" clId="{046B5A80-A970-448B-9FBA-5ED23A6282DC}" dt="2026-05-01T06:41:00.483" v="16131" actId="729"/>
        <pc:sldMkLst>
          <pc:docMk/>
          <pc:sldMk cId="2288140528" sldId="352"/>
        </pc:sldMkLst>
      </pc:sldChg>
      <pc:sldChg chg="modSp mod modShow">
        <pc:chgData name="Gwen Nguyen" userId="91e2ac6a-9321-468c-a3aa-94d60f23f9ea" providerId="ADAL" clId="{046B5A80-A970-448B-9FBA-5ED23A6282DC}" dt="2026-05-01T19:27:44.163" v="16261" actId="729"/>
        <pc:sldMkLst>
          <pc:docMk/>
          <pc:sldMk cId="1154820453" sldId="353"/>
        </pc:sldMkLst>
        <pc:spChg chg="mod">
          <ac:chgData name="Gwen Nguyen" userId="91e2ac6a-9321-468c-a3aa-94d60f23f9ea" providerId="ADAL" clId="{046B5A80-A970-448B-9FBA-5ED23A6282DC}" dt="2026-05-01T06:31:47.080" v="16130" actId="20577"/>
          <ac:spMkLst>
            <pc:docMk/>
            <pc:sldMk cId="1154820453" sldId="353"/>
            <ac:spMk id="2" creationId="{8AD4EE2A-AF0F-105F-282E-8D80D34F26BC}"/>
          </ac:spMkLst>
        </pc:spChg>
      </pc:sldChg>
      <pc:sldChg chg="mod modShow">
        <pc:chgData name="Gwen Nguyen" userId="91e2ac6a-9321-468c-a3aa-94d60f23f9ea" providerId="ADAL" clId="{046B5A80-A970-448B-9FBA-5ED23A6282DC}" dt="2026-04-30T06:47:13.523" v="15647" actId="729"/>
        <pc:sldMkLst>
          <pc:docMk/>
          <pc:sldMk cId="3723576071" sldId="354"/>
        </pc:sldMkLst>
      </pc:sldChg>
      <pc:sldChg chg="mod modShow">
        <pc:chgData name="Gwen Nguyen" userId="91e2ac6a-9321-468c-a3aa-94d60f23f9ea" providerId="ADAL" clId="{046B5A80-A970-448B-9FBA-5ED23A6282DC}" dt="2026-04-30T06:25:07.692" v="15068" actId="729"/>
        <pc:sldMkLst>
          <pc:docMk/>
          <pc:sldMk cId="2246545456" sldId="355"/>
        </pc:sldMkLst>
      </pc:sldChg>
      <pc:sldChg chg="mod modShow">
        <pc:chgData name="Gwen Nguyen" userId="91e2ac6a-9321-468c-a3aa-94d60f23f9ea" providerId="ADAL" clId="{046B5A80-A970-448B-9FBA-5ED23A6282DC}" dt="2026-04-30T06:25:52.675" v="15071" actId="729"/>
        <pc:sldMkLst>
          <pc:docMk/>
          <pc:sldMk cId="3260347799" sldId="356"/>
        </pc:sldMkLst>
      </pc:sldChg>
      <pc:sldChg chg="mod modShow">
        <pc:chgData name="Gwen Nguyen" userId="91e2ac6a-9321-468c-a3aa-94d60f23f9ea" providerId="ADAL" clId="{046B5A80-A970-448B-9FBA-5ED23A6282DC}" dt="2026-04-30T06:29:48.089" v="15072" actId="729"/>
        <pc:sldMkLst>
          <pc:docMk/>
          <pc:sldMk cId="796468289" sldId="357"/>
        </pc:sldMkLst>
      </pc:sldChg>
      <pc:sldChg chg="addSp delSp modSp new mod">
        <pc:chgData name="Gwen Nguyen" userId="91e2ac6a-9321-468c-a3aa-94d60f23f9ea" providerId="ADAL" clId="{046B5A80-A970-448B-9FBA-5ED23A6282DC}" dt="2026-04-30T06:42:01.123" v="15559" actId="1076"/>
        <pc:sldMkLst>
          <pc:docMk/>
          <pc:sldMk cId="1802763915" sldId="358"/>
        </pc:sldMkLst>
        <pc:spChg chg="mod">
          <ac:chgData name="Gwen Nguyen" userId="91e2ac6a-9321-468c-a3aa-94d60f23f9ea" providerId="ADAL" clId="{046B5A80-A970-448B-9FBA-5ED23A6282DC}" dt="2026-04-30T05:48:26.912" v="14016" actId="14100"/>
          <ac:spMkLst>
            <pc:docMk/>
            <pc:sldMk cId="1802763915" sldId="358"/>
            <ac:spMk id="2" creationId="{BCE4CB98-E6F7-0A25-1294-119A08054F36}"/>
          </ac:spMkLst>
        </pc:spChg>
        <pc:spChg chg="del">
          <ac:chgData name="Gwen Nguyen" userId="91e2ac6a-9321-468c-a3aa-94d60f23f9ea" providerId="ADAL" clId="{046B5A80-A970-448B-9FBA-5ED23A6282DC}" dt="2026-04-30T05:48:19.620" v="14014" actId="478"/>
          <ac:spMkLst>
            <pc:docMk/>
            <pc:sldMk cId="1802763915" sldId="358"/>
            <ac:spMk id="3" creationId="{0D15C9A6-1693-CBD4-0F74-7C6ADC5832CD}"/>
          </ac:spMkLst>
        </pc:spChg>
        <pc:spChg chg="mod">
          <ac:chgData name="Gwen Nguyen" userId="91e2ac6a-9321-468c-a3aa-94d60f23f9ea" providerId="ADAL" clId="{046B5A80-A970-448B-9FBA-5ED23A6282DC}" dt="2026-04-30T05:52:03.269" v="14067" actId="20577"/>
          <ac:spMkLst>
            <pc:docMk/>
            <pc:sldMk cId="1802763915" sldId="358"/>
            <ac:spMk id="4" creationId="{B6CD0859-9AB4-10C5-0C1E-A516E488116E}"/>
          </ac:spMkLst>
        </pc:spChg>
        <pc:picChg chg="add del">
          <ac:chgData name="Gwen Nguyen" userId="91e2ac6a-9321-468c-a3aa-94d60f23f9ea" providerId="ADAL" clId="{046B5A80-A970-448B-9FBA-5ED23A6282DC}" dt="2026-04-30T05:50:36.250" v="14026" actId="478"/>
          <ac:picMkLst>
            <pc:docMk/>
            <pc:sldMk cId="1802763915" sldId="358"/>
            <ac:picMk id="6" creationId="{BB94971B-9B5F-9B12-D99C-884DDA36D9F1}"/>
          </ac:picMkLst>
        </pc:picChg>
        <pc:picChg chg="add mod">
          <ac:chgData name="Gwen Nguyen" userId="91e2ac6a-9321-468c-a3aa-94d60f23f9ea" providerId="ADAL" clId="{046B5A80-A970-448B-9FBA-5ED23A6282DC}" dt="2026-04-30T06:42:01.123" v="15559" actId="1076"/>
          <ac:picMkLst>
            <pc:docMk/>
            <pc:sldMk cId="1802763915" sldId="358"/>
            <ac:picMk id="8" creationId="{B59DD8FF-C7E4-E81F-0E41-3AB73FF189A3}"/>
          </ac:picMkLst>
        </pc:picChg>
      </pc:sldChg>
      <pc:sldChg chg="modSp new mod ord">
        <pc:chgData name="Gwen Nguyen" userId="91e2ac6a-9321-468c-a3aa-94d60f23f9ea" providerId="ADAL" clId="{046B5A80-A970-448B-9FBA-5ED23A6282DC}" dt="2026-05-01T06:28:42.592" v="16129" actId="14100"/>
        <pc:sldMkLst>
          <pc:docMk/>
          <pc:sldMk cId="1615136921" sldId="359"/>
        </pc:sldMkLst>
        <pc:spChg chg="mod">
          <ac:chgData name="Gwen Nguyen" userId="91e2ac6a-9321-468c-a3aa-94d60f23f9ea" providerId="ADAL" clId="{046B5A80-A970-448B-9FBA-5ED23A6282DC}" dt="2026-05-01T06:27:57.756" v="16124" actId="113"/>
          <ac:spMkLst>
            <pc:docMk/>
            <pc:sldMk cId="1615136921" sldId="359"/>
            <ac:spMk id="2" creationId="{520B80C2-33D2-AFC5-587C-7D4E3B2B83CF}"/>
          </ac:spMkLst>
        </pc:spChg>
        <pc:spChg chg="mod">
          <ac:chgData name="Gwen Nguyen" userId="91e2ac6a-9321-468c-a3aa-94d60f23f9ea" providerId="ADAL" clId="{046B5A80-A970-448B-9FBA-5ED23A6282DC}" dt="2026-05-01T06:28:42.592" v="16129" actId="14100"/>
          <ac:spMkLst>
            <pc:docMk/>
            <pc:sldMk cId="1615136921" sldId="359"/>
            <ac:spMk id="3" creationId="{153AB449-7653-1908-E3A3-D0054FC5E954}"/>
          </ac:spMkLst>
        </pc:spChg>
      </pc:sldChg>
      <pc:sldChg chg="modSp add mod ord">
        <pc:chgData name="Gwen Nguyen" userId="91e2ac6a-9321-468c-a3aa-94d60f23f9ea" providerId="ADAL" clId="{046B5A80-A970-448B-9FBA-5ED23A6282DC}" dt="2026-04-30T06:44:16.222" v="15608" actId="20577"/>
        <pc:sldMkLst>
          <pc:docMk/>
          <pc:sldMk cId="446377995" sldId="360"/>
        </pc:sldMkLst>
        <pc:spChg chg="mod">
          <ac:chgData name="Gwen Nguyen" userId="91e2ac6a-9321-468c-a3aa-94d60f23f9ea" providerId="ADAL" clId="{046B5A80-A970-448B-9FBA-5ED23A6282DC}" dt="2026-04-30T06:44:16.222" v="15608" actId="20577"/>
          <ac:spMkLst>
            <pc:docMk/>
            <pc:sldMk cId="446377995" sldId="360"/>
            <ac:spMk id="2" creationId="{8FD7567A-7ACB-8C01-479D-E730932AF6E9}"/>
          </ac:spMkLst>
        </pc:spChg>
      </pc:sldChg>
      <pc:sldChg chg="modSp new mod modNotesTx">
        <pc:chgData name="Gwen Nguyen" userId="91e2ac6a-9321-468c-a3aa-94d60f23f9ea" providerId="ADAL" clId="{046B5A80-A970-448B-9FBA-5ED23A6282DC}" dt="2026-05-01T06:06:50.442" v="16094"/>
        <pc:sldMkLst>
          <pc:docMk/>
          <pc:sldMk cId="1485162808" sldId="361"/>
        </pc:sldMkLst>
        <pc:spChg chg="mod">
          <ac:chgData name="Gwen Nguyen" userId="91e2ac6a-9321-468c-a3aa-94d60f23f9ea" providerId="ADAL" clId="{046B5A80-A970-448B-9FBA-5ED23A6282DC}" dt="2026-04-30T06:46:53.100" v="15646" actId="20577"/>
          <ac:spMkLst>
            <pc:docMk/>
            <pc:sldMk cId="1485162808" sldId="361"/>
            <ac:spMk id="2" creationId="{F918E47A-0318-2A59-C0D2-46DD78D5592B}"/>
          </ac:spMkLst>
        </pc:spChg>
        <pc:spChg chg="mod">
          <ac:chgData name="Gwen Nguyen" userId="91e2ac6a-9321-468c-a3aa-94d60f23f9ea" providerId="ADAL" clId="{046B5A80-A970-448B-9FBA-5ED23A6282DC}" dt="2026-04-30T19:18:46.432" v="15688" actId="20577"/>
          <ac:spMkLst>
            <pc:docMk/>
            <pc:sldMk cId="1485162808" sldId="361"/>
            <ac:spMk id="3" creationId="{54E81032-1469-17EC-1D7B-76D67CFE7618}"/>
          </ac:spMkLst>
        </pc:spChg>
      </pc:sldChg>
      <pc:sldChg chg="addSp delSp modSp new mod modNotesTx">
        <pc:chgData name="Gwen Nguyen" userId="91e2ac6a-9321-468c-a3aa-94d60f23f9ea" providerId="ADAL" clId="{046B5A80-A970-448B-9FBA-5ED23A6282DC}" dt="2026-05-01T06:46:36.008" v="16254" actId="113"/>
        <pc:sldMkLst>
          <pc:docMk/>
          <pc:sldMk cId="19031332" sldId="362"/>
        </pc:sldMkLst>
        <pc:spChg chg="mod">
          <ac:chgData name="Gwen Nguyen" userId="91e2ac6a-9321-468c-a3aa-94d60f23f9ea" providerId="ADAL" clId="{046B5A80-A970-448B-9FBA-5ED23A6282DC}" dt="2026-05-01T06:46:36.008" v="16254" actId="113"/>
          <ac:spMkLst>
            <pc:docMk/>
            <pc:sldMk cId="19031332" sldId="362"/>
            <ac:spMk id="2" creationId="{56E94029-5C95-DE07-2E2D-4C16FA6FF3E3}"/>
          </ac:spMkLst>
        </pc:spChg>
        <pc:spChg chg="del">
          <ac:chgData name="Gwen Nguyen" userId="91e2ac6a-9321-468c-a3aa-94d60f23f9ea" providerId="ADAL" clId="{046B5A80-A970-448B-9FBA-5ED23A6282DC}" dt="2026-04-30T06:32:39.522" v="15074" actId="1032"/>
          <ac:spMkLst>
            <pc:docMk/>
            <pc:sldMk cId="19031332" sldId="362"/>
            <ac:spMk id="3" creationId="{06A8101B-D9A9-6D68-26D3-6D2F56F48165}"/>
          </ac:spMkLst>
        </pc:spChg>
        <pc:graphicFrameChg chg="add mod modGraphic">
          <ac:chgData name="Gwen Nguyen" userId="91e2ac6a-9321-468c-a3aa-94d60f23f9ea" providerId="ADAL" clId="{046B5A80-A970-448B-9FBA-5ED23A6282DC}" dt="2026-05-01T06:44:37.627" v="16139" actId="20577"/>
          <ac:graphicFrameMkLst>
            <pc:docMk/>
            <pc:sldMk cId="19031332" sldId="362"/>
            <ac:graphicFrameMk id="4" creationId="{F934C874-4D51-ACE0-7BC9-DBE115B7EEE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A98C1-3A2B-42DF-9C45-DEE6F4C9276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CA"/>
        </a:p>
      </dgm:t>
    </dgm:pt>
    <dgm:pt modelId="{58CC8F74-9039-47D0-A767-000122885AE9}">
      <dgm:prSet custT="1"/>
      <dgm:spPr/>
      <dgm:t>
        <a:bodyPr/>
        <a:lstStyle/>
        <a:p>
          <a:r>
            <a:rPr lang="en-US" sz="2400" b="0" i="0" dirty="0"/>
            <a:t>Student Voice and Student Choice: </a:t>
          </a:r>
        </a:p>
        <a:p>
          <a:r>
            <a:rPr lang="en-US" sz="2400" b="0" i="0" dirty="0"/>
            <a:t>What and Why? </a:t>
          </a:r>
          <a:endParaRPr lang="en-CA" sz="2400" dirty="0"/>
        </a:p>
      </dgm:t>
    </dgm:pt>
    <dgm:pt modelId="{23EA5787-BB9C-43D1-852D-C047917B606E}" type="parTrans" cxnId="{808F8B6F-4B7F-48C9-85B7-838A1A38DE28}">
      <dgm:prSet/>
      <dgm:spPr/>
      <dgm:t>
        <a:bodyPr/>
        <a:lstStyle/>
        <a:p>
          <a:endParaRPr lang="en-CA" sz="2400"/>
        </a:p>
      </dgm:t>
    </dgm:pt>
    <dgm:pt modelId="{E8EF28C8-5B7B-480D-B594-034C3D8DAB96}" type="sibTrans" cxnId="{808F8B6F-4B7F-48C9-85B7-838A1A38DE28}">
      <dgm:prSet/>
      <dgm:spPr/>
      <dgm:t>
        <a:bodyPr/>
        <a:lstStyle/>
        <a:p>
          <a:endParaRPr lang="en-CA" sz="2400"/>
        </a:p>
      </dgm:t>
    </dgm:pt>
    <dgm:pt modelId="{DF102E52-AFCA-4C58-9F57-F97B6A371185}">
      <dgm:prSet custT="1"/>
      <dgm:spPr/>
      <dgm:t>
        <a:bodyPr/>
        <a:lstStyle/>
        <a:p>
          <a:r>
            <a:rPr lang="en-US" sz="2400" b="0" i="0" dirty="0"/>
            <a:t>Where is student voice/agency muted in the learning process with AI?</a:t>
          </a:r>
          <a:endParaRPr lang="en-CA" sz="2400" dirty="0"/>
        </a:p>
      </dgm:t>
    </dgm:pt>
    <dgm:pt modelId="{EFE7012D-4E3A-411F-8BF3-38D488933E55}" type="parTrans" cxnId="{A9E0B3D1-8ECC-4017-A581-3299B94BB954}">
      <dgm:prSet/>
      <dgm:spPr/>
      <dgm:t>
        <a:bodyPr/>
        <a:lstStyle/>
        <a:p>
          <a:endParaRPr lang="en-CA" sz="2400"/>
        </a:p>
      </dgm:t>
    </dgm:pt>
    <dgm:pt modelId="{786D8563-072B-49E9-A087-12FDAA8A53AC}" type="sibTrans" cxnId="{A9E0B3D1-8ECC-4017-A581-3299B94BB954}">
      <dgm:prSet/>
      <dgm:spPr/>
      <dgm:t>
        <a:bodyPr/>
        <a:lstStyle/>
        <a:p>
          <a:endParaRPr lang="en-CA" sz="2400"/>
        </a:p>
      </dgm:t>
    </dgm:pt>
    <dgm:pt modelId="{965F6F7D-A5AE-4115-A866-39C8904EFE14}">
      <dgm:prSet custT="1"/>
      <dgm:spPr/>
      <dgm:t>
        <a:bodyPr/>
        <a:lstStyle/>
        <a:p>
          <a:r>
            <a:rPr lang="en-US" sz="2400" b="0" i="0" dirty="0"/>
            <a:t>Centering student agency in AI-enhanced teaching: “Loving out loud”</a:t>
          </a:r>
          <a:endParaRPr lang="en-CA" sz="2400" dirty="0"/>
        </a:p>
      </dgm:t>
    </dgm:pt>
    <dgm:pt modelId="{094B24CB-D2B1-4732-B9C1-34B1E4380D1F}" type="parTrans" cxnId="{1C4CF951-A959-4B4D-9A0B-3020557EA817}">
      <dgm:prSet/>
      <dgm:spPr/>
      <dgm:t>
        <a:bodyPr/>
        <a:lstStyle/>
        <a:p>
          <a:endParaRPr lang="en-CA" sz="2400"/>
        </a:p>
      </dgm:t>
    </dgm:pt>
    <dgm:pt modelId="{484C2E0E-957A-4369-89D1-2F80858C0972}" type="sibTrans" cxnId="{1C4CF951-A959-4B4D-9A0B-3020557EA817}">
      <dgm:prSet/>
      <dgm:spPr/>
      <dgm:t>
        <a:bodyPr/>
        <a:lstStyle/>
        <a:p>
          <a:endParaRPr lang="en-CA" sz="2400"/>
        </a:p>
      </dgm:t>
    </dgm:pt>
    <dgm:pt modelId="{182992E6-6C00-47AD-BBB3-A6398B94F673}" type="pres">
      <dgm:prSet presAssocID="{B12A98C1-3A2B-42DF-9C45-DEE6F4C9276F}" presName="Name0" presStyleCnt="0">
        <dgm:presLayoutVars>
          <dgm:dir/>
          <dgm:resizeHandles val="exact"/>
        </dgm:presLayoutVars>
      </dgm:prSet>
      <dgm:spPr/>
    </dgm:pt>
    <dgm:pt modelId="{95181E7A-AEF3-4521-A739-E5B72D8C4C33}" type="pres">
      <dgm:prSet presAssocID="{B12A98C1-3A2B-42DF-9C45-DEE6F4C9276F}" presName="arrow" presStyleLbl="bgShp" presStyleIdx="0" presStyleCnt="1"/>
      <dgm:spPr/>
    </dgm:pt>
    <dgm:pt modelId="{6B6EAD9A-9708-421E-AA7E-B097AF360F30}" type="pres">
      <dgm:prSet presAssocID="{B12A98C1-3A2B-42DF-9C45-DEE6F4C9276F}" presName="points" presStyleCnt="0"/>
      <dgm:spPr/>
    </dgm:pt>
    <dgm:pt modelId="{869C3DDC-3368-405F-8C4D-0B2B08428D6F}" type="pres">
      <dgm:prSet presAssocID="{58CC8F74-9039-47D0-A767-000122885AE9}" presName="compositeA" presStyleCnt="0"/>
      <dgm:spPr/>
    </dgm:pt>
    <dgm:pt modelId="{9D93D246-C6EC-4E0B-B185-4AB434F9EF00}" type="pres">
      <dgm:prSet presAssocID="{58CC8F74-9039-47D0-A767-000122885AE9}" presName="textA" presStyleLbl="revTx" presStyleIdx="0" presStyleCnt="3" custScaleX="130165">
        <dgm:presLayoutVars>
          <dgm:bulletEnabled val="1"/>
        </dgm:presLayoutVars>
      </dgm:prSet>
      <dgm:spPr/>
    </dgm:pt>
    <dgm:pt modelId="{887281F1-A40B-4E24-9EDF-2A9C6452F603}" type="pres">
      <dgm:prSet presAssocID="{58CC8F74-9039-47D0-A767-000122885AE9}" presName="circleA" presStyleLbl="node1" presStyleIdx="0" presStyleCnt="3"/>
      <dgm:spPr/>
    </dgm:pt>
    <dgm:pt modelId="{3A0EF0F1-0C43-4658-9D0A-DD43046FFA9F}" type="pres">
      <dgm:prSet presAssocID="{58CC8F74-9039-47D0-A767-000122885AE9}" presName="spaceA" presStyleCnt="0"/>
      <dgm:spPr/>
    </dgm:pt>
    <dgm:pt modelId="{942E55A9-4D3F-42BF-BCFB-57064F9B550C}" type="pres">
      <dgm:prSet presAssocID="{E8EF28C8-5B7B-480D-B594-034C3D8DAB96}" presName="space" presStyleCnt="0"/>
      <dgm:spPr/>
    </dgm:pt>
    <dgm:pt modelId="{D2EDDA1D-9043-42FB-BB6E-611EFC543ADB}" type="pres">
      <dgm:prSet presAssocID="{DF102E52-AFCA-4C58-9F57-F97B6A371185}" presName="compositeB" presStyleCnt="0"/>
      <dgm:spPr/>
    </dgm:pt>
    <dgm:pt modelId="{88B4DC42-4B6C-4917-AF9D-4F73A3310861}" type="pres">
      <dgm:prSet presAssocID="{DF102E52-AFCA-4C58-9F57-F97B6A371185}" presName="textB" presStyleLbl="revTx" presStyleIdx="1" presStyleCnt="3" custScaleX="140774">
        <dgm:presLayoutVars>
          <dgm:bulletEnabled val="1"/>
        </dgm:presLayoutVars>
      </dgm:prSet>
      <dgm:spPr/>
    </dgm:pt>
    <dgm:pt modelId="{20C31DF2-B4F3-4F5B-861F-B3536C98596D}" type="pres">
      <dgm:prSet presAssocID="{DF102E52-AFCA-4C58-9F57-F97B6A371185}" presName="circleB" presStyleLbl="node1" presStyleIdx="1" presStyleCnt="3"/>
      <dgm:spPr/>
    </dgm:pt>
    <dgm:pt modelId="{0C45F598-5F6F-4F39-8E1A-A975D72953E0}" type="pres">
      <dgm:prSet presAssocID="{DF102E52-AFCA-4C58-9F57-F97B6A371185}" presName="spaceB" presStyleCnt="0"/>
      <dgm:spPr/>
    </dgm:pt>
    <dgm:pt modelId="{5DBED410-3124-42A1-95AF-AD584934443D}" type="pres">
      <dgm:prSet presAssocID="{786D8563-072B-49E9-A087-12FDAA8A53AC}" presName="space" presStyleCnt="0"/>
      <dgm:spPr/>
    </dgm:pt>
    <dgm:pt modelId="{03B68B01-E036-4907-B2D3-F77C5BB8AF61}" type="pres">
      <dgm:prSet presAssocID="{965F6F7D-A5AE-4115-A866-39C8904EFE14}" presName="compositeA" presStyleCnt="0"/>
      <dgm:spPr/>
    </dgm:pt>
    <dgm:pt modelId="{22E45A1B-736E-490F-9118-3F6C58AFC514}" type="pres">
      <dgm:prSet presAssocID="{965F6F7D-A5AE-4115-A866-39C8904EFE14}" presName="textA" presStyleLbl="revTx" presStyleIdx="2" presStyleCnt="3" custScaleX="134853">
        <dgm:presLayoutVars>
          <dgm:bulletEnabled val="1"/>
        </dgm:presLayoutVars>
      </dgm:prSet>
      <dgm:spPr/>
    </dgm:pt>
    <dgm:pt modelId="{59BAA0EB-7AED-43D0-8400-F8AA0CF9B18C}" type="pres">
      <dgm:prSet presAssocID="{965F6F7D-A5AE-4115-A866-39C8904EFE14}" presName="circleA" presStyleLbl="node1" presStyleIdx="2" presStyleCnt="3"/>
      <dgm:spPr/>
    </dgm:pt>
    <dgm:pt modelId="{4AE09DD5-31FF-4EF8-94D1-53E1679A2402}" type="pres">
      <dgm:prSet presAssocID="{965F6F7D-A5AE-4115-A866-39C8904EFE14}" presName="spaceA" presStyleCnt="0"/>
      <dgm:spPr/>
    </dgm:pt>
  </dgm:ptLst>
  <dgm:cxnLst>
    <dgm:cxn modelId="{43DA8445-E979-4404-92A8-594E2AD90C28}" type="presOf" srcId="{58CC8F74-9039-47D0-A767-000122885AE9}" destId="{9D93D246-C6EC-4E0B-B185-4AB434F9EF00}" srcOrd="0" destOrd="0" presId="urn:microsoft.com/office/officeart/2005/8/layout/hProcess11"/>
    <dgm:cxn modelId="{239E534B-B9F1-4E5D-9680-D0CD47C1B1D3}" type="presOf" srcId="{B12A98C1-3A2B-42DF-9C45-DEE6F4C9276F}" destId="{182992E6-6C00-47AD-BBB3-A6398B94F673}" srcOrd="0" destOrd="0" presId="urn:microsoft.com/office/officeart/2005/8/layout/hProcess11"/>
    <dgm:cxn modelId="{808F8B6F-4B7F-48C9-85B7-838A1A38DE28}" srcId="{B12A98C1-3A2B-42DF-9C45-DEE6F4C9276F}" destId="{58CC8F74-9039-47D0-A767-000122885AE9}" srcOrd="0" destOrd="0" parTransId="{23EA5787-BB9C-43D1-852D-C047917B606E}" sibTransId="{E8EF28C8-5B7B-480D-B594-034C3D8DAB96}"/>
    <dgm:cxn modelId="{1C4CF951-A959-4B4D-9A0B-3020557EA817}" srcId="{B12A98C1-3A2B-42DF-9C45-DEE6F4C9276F}" destId="{965F6F7D-A5AE-4115-A866-39C8904EFE14}" srcOrd="2" destOrd="0" parTransId="{094B24CB-D2B1-4732-B9C1-34B1E4380D1F}" sibTransId="{484C2E0E-957A-4369-89D1-2F80858C0972}"/>
    <dgm:cxn modelId="{9F02CEC8-F693-447B-BB50-18AA46FACA33}" type="presOf" srcId="{965F6F7D-A5AE-4115-A866-39C8904EFE14}" destId="{22E45A1B-736E-490F-9118-3F6C58AFC514}" srcOrd="0" destOrd="0" presId="urn:microsoft.com/office/officeart/2005/8/layout/hProcess11"/>
    <dgm:cxn modelId="{A9E0B3D1-8ECC-4017-A581-3299B94BB954}" srcId="{B12A98C1-3A2B-42DF-9C45-DEE6F4C9276F}" destId="{DF102E52-AFCA-4C58-9F57-F97B6A371185}" srcOrd="1" destOrd="0" parTransId="{EFE7012D-4E3A-411F-8BF3-38D488933E55}" sibTransId="{786D8563-072B-49E9-A087-12FDAA8A53AC}"/>
    <dgm:cxn modelId="{09499BEC-68B1-45B3-8418-65088E38090D}" type="presOf" srcId="{DF102E52-AFCA-4C58-9F57-F97B6A371185}" destId="{88B4DC42-4B6C-4917-AF9D-4F73A3310861}" srcOrd="0" destOrd="0" presId="urn:microsoft.com/office/officeart/2005/8/layout/hProcess11"/>
    <dgm:cxn modelId="{9E2B88FD-9088-4009-B3C4-42AE64F32328}" type="presParOf" srcId="{182992E6-6C00-47AD-BBB3-A6398B94F673}" destId="{95181E7A-AEF3-4521-A739-E5B72D8C4C33}" srcOrd="0" destOrd="0" presId="urn:microsoft.com/office/officeart/2005/8/layout/hProcess11"/>
    <dgm:cxn modelId="{DABDE5CD-7CB2-4385-8EB5-C90F5AFA1695}" type="presParOf" srcId="{182992E6-6C00-47AD-BBB3-A6398B94F673}" destId="{6B6EAD9A-9708-421E-AA7E-B097AF360F30}" srcOrd="1" destOrd="0" presId="urn:microsoft.com/office/officeart/2005/8/layout/hProcess11"/>
    <dgm:cxn modelId="{F25D5CB9-31B0-4803-BDFF-3A0DDCB3E004}" type="presParOf" srcId="{6B6EAD9A-9708-421E-AA7E-B097AF360F30}" destId="{869C3DDC-3368-405F-8C4D-0B2B08428D6F}" srcOrd="0" destOrd="0" presId="urn:microsoft.com/office/officeart/2005/8/layout/hProcess11"/>
    <dgm:cxn modelId="{C87C7A41-EEAD-47E2-A92B-0A735BC99471}" type="presParOf" srcId="{869C3DDC-3368-405F-8C4D-0B2B08428D6F}" destId="{9D93D246-C6EC-4E0B-B185-4AB434F9EF00}" srcOrd="0" destOrd="0" presId="urn:microsoft.com/office/officeart/2005/8/layout/hProcess11"/>
    <dgm:cxn modelId="{6C140930-DC0D-4E11-A15C-DB88693F480D}" type="presParOf" srcId="{869C3DDC-3368-405F-8C4D-0B2B08428D6F}" destId="{887281F1-A40B-4E24-9EDF-2A9C6452F603}" srcOrd="1" destOrd="0" presId="urn:microsoft.com/office/officeart/2005/8/layout/hProcess11"/>
    <dgm:cxn modelId="{14DC7FE2-3380-49D3-87FC-65539B64BB4C}" type="presParOf" srcId="{869C3DDC-3368-405F-8C4D-0B2B08428D6F}" destId="{3A0EF0F1-0C43-4658-9D0A-DD43046FFA9F}" srcOrd="2" destOrd="0" presId="urn:microsoft.com/office/officeart/2005/8/layout/hProcess11"/>
    <dgm:cxn modelId="{C0278D10-69FB-47CD-9A11-C8D3064B7317}" type="presParOf" srcId="{6B6EAD9A-9708-421E-AA7E-B097AF360F30}" destId="{942E55A9-4D3F-42BF-BCFB-57064F9B550C}" srcOrd="1" destOrd="0" presId="urn:microsoft.com/office/officeart/2005/8/layout/hProcess11"/>
    <dgm:cxn modelId="{BE04D2BE-D062-4FD3-BA4F-EE6989C64708}" type="presParOf" srcId="{6B6EAD9A-9708-421E-AA7E-B097AF360F30}" destId="{D2EDDA1D-9043-42FB-BB6E-611EFC543ADB}" srcOrd="2" destOrd="0" presId="urn:microsoft.com/office/officeart/2005/8/layout/hProcess11"/>
    <dgm:cxn modelId="{53D6F589-8B37-438D-8ACE-AAD35FF0BF60}" type="presParOf" srcId="{D2EDDA1D-9043-42FB-BB6E-611EFC543ADB}" destId="{88B4DC42-4B6C-4917-AF9D-4F73A3310861}" srcOrd="0" destOrd="0" presId="urn:microsoft.com/office/officeart/2005/8/layout/hProcess11"/>
    <dgm:cxn modelId="{EE322DE3-B157-4FCF-981D-3F6994A28991}" type="presParOf" srcId="{D2EDDA1D-9043-42FB-BB6E-611EFC543ADB}" destId="{20C31DF2-B4F3-4F5B-861F-B3536C98596D}" srcOrd="1" destOrd="0" presId="urn:microsoft.com/office/officeart/2005/8/layout/hProcess11"/>
    <dgm:cxn modelId="{4BFAC0A3-C9AD-4034-B2F5-9EA08B7AF41B}" type="presParOf" srcId="{D2EDDA1D-9043-42FB-BB6E-611EFC543ADB}" destId="{0C45F598-5F6F-4F39-8E1A-A975D72953E0}" srcOrd="2" destOrd="0" presId="urn:microsoft.com/office/officeart/2005/8/layout/hProcess11"/>
    <dgm:cxn modelId="{F4E2FE92-1CEF-47AA-99AA-746552AA1C97}" type="presParOf" srcId="{6B6EAD9A-9708-421E-AA7E-B097AF360F30}" destId="{5DBED410-3124-42A1-95AF-AD584934443D}" srcOrd="3" destOrd="0" presId="urn:microsoft.com/office/officeart/2005/8/layout/hProcess11"/>
    <dgm:cxn modelId="{341215BE-64C9-45FD-AA28-23DF98AA76B1}" type="presParOf" srcId="{6B6EAD9A-9708-421E-AA7E-B097AF360F30}" destId="{03B68B01-E036-4907-B2D3-F77C5BB8AF61}" srcOrd="4" destOrd="0" presId="urn:microsoft.com/office/officeart/2005/8/layout/hProcess11"/>
    <dgm:cxn modelId="{8FAF2D76-3186-441D-B669-8A17E073F454}" type="presParOf" srcId="{03B68B01-E036-4907-B2D3-F77C5BB8AF61}" destId="{22E45A1B-736E-490F-9118-3F6C58AFC514}" srcOrd="0" destOrd="0" presId="urn:microsoft.com/office/officeart/2005/8/layout/hProcess11"/>
    <dgm:cxn modelId="{E1A36871-B25F-44E9-92F3-53E3A8515325}" type="presParOf" srcId="{03B68B01-E036-4907-B2D3-F77C5BB8AF61}" destId="{59BAA0EB-7AED-43D0-8400-F8AA0CF9B18C}" srcOrd="1" destOrd="0" presId="urn:microsoft.com/office/officeart/2005/8/layout/hProcess11"/>
    <dgm:cxn modelId="{A9FBF17B-B1E5-4EC6-89D3-A1B80872A8DF}" type="presParOf" srcId="{03B68B01-E036-4907-B2D3-F77C5BB8AF61}" destId="{4AE09DD5-31FF-4EF8-94D1-53E1679A240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5ACFFC-9818-47CA-9946-5B2FEE9A040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CA"/>
        </a:p>
      </dgm:t>
    </dgm:pt>
    <dgm:pt modelId="{3ED8A5C1-DEFE-4D29-83B7-3E0DE280278C}">
      <dgm:prSet phldrT="[Text]" phldr="0" custT="1"/>
      <dgm:spPr/>
      <dgm:t>
        <a:bodyPr/>
        <a:lstStyle/>
        <a:p>
          <a:r>
            <a:rPr lang="en-US" sz="3000" b="1" dirty="0"/>
            <a:t>Learner Agency</a:t>
          </a:r>
          <a:endParaRPr lang="en-CA" sz="3000" b="1" dirty="0"/>
        </a:p>
      </dgm:t>
    </dgm:pt>
    <dgm:pt modelId="{629AE9A8-E728-4FDE-8B71-DE6C12D2E171}" type="parTrans" cxnId="{BC6669B4-21A8-420D-B721-16479EDB356F}">
      <dgm:prSet/>
      <dgm:spPr/>
      <dgm:t>
        <a:bodyPr/>
        <a:lstStyle/>
        <a:p>
          <a:endParaRPr lang="en-CA" sz="2000"/>
        </a:p>
      </dgm:t>
    </dgm:pt>
    <dgm:pt modelId="{143B6E57-8C7B-47FE-8B67-9ADD43477A17}" type="sibTrans" cxnId="{BC6669B4-21A8-420D-B721-16479EDB356F}">
      <dgm:prSet/>
      <dgm:spPr/>
      <dgm:t>
        <a:bodyPr/>
        <a:lstStyle/>
        <a:p>
          <a:endParaRPr lang="en-CA" sz="2000"/>
        </a:p>
      </dgm:t>
    </dgm:pt>
    <dgm:pt modelId="{354E42BC-4930-41D8-8D2F-47089E7344BB}">
      <dgm:prSet phldrT="[Text]" phldr="0" custT="1"/>
      <dgm:spPr/>
      <dgm:t>
        <a:bodyPr/>
        <a:lstStyle/>
        <a:p>
          <a:r>
            <a:rPr lang="en-US" sz="2000" dirty="0"/>
            <a:t>goals</a:t>
          </a:r>
          <a:endParaRPr lang="en-CA" sz="2000" dirty="0"/>
        </a:p>
      </dgm:t>
    </dgm:pt>
    <dgm:pt modelId="{F8053434-60AB-42B4-A9AD-27D53FE01597}" type="parTrans" cxnId="{576265F2-4D1B-46FD-BDB9-A82758CC4770}">
      <dgm:prSet custT="1"/>
      <dgm:spPr/>
      <dgm:t>
        <a:bodyPr/>
        <a:lstStyle/>
        <a:p>
          <a:endParaRPr lang="en-CA" sz="2000"/>
        </a:p>
      </dgm:t>
    </dgm:pt>
    <dgm:pt modelId="{BFFC4D40-5671-49EC-897C-18F7588DF5C2}" type="sibTrans" cxnId="{576265F2-4D1B-46FD-BDB9-A82758CC4770}">
      <dgm:prSet/>
      <dgm:spPr/>
      <dgm:t>
        <a:bodyPr/>
        <a:lstStyle/>
        <a:p>
          <a:endParaRPr lang="en-CA" sz="2000"/>
        </a:p>
      </dgm:t>
    </dgm:pt>
    <dgm:pt modelId="{28F622B3-1E47-46D8-AB86-EEAA6BDB4584}">
      <dgm:prSet phldrT="[Text]" phldr="0" custT="1"/>
      <dgm:spPr/>
      <dgm:t>
        <a:bodyPr/>
        <a:lstStyle/>
        <a:p>
          <a:r>
            <a:rPr lang="en-US" sz="2000" dirty="0"/>
            <a:t>content</a:t>
          </a:r>
          <a:endParaRPr lang="en-CA" sz="2000" dirty="0"/>
        </a:p>
      </dgm:t>
    </dgm:pt>
    <dgm:pt modelId="{39F2EF38-8C68-4405-B72E-141FE5ACE256}" type="parTrans" cxnId="{FABFAE21-E439-4528-9A9C-E3CA8C7DAFE9}">
      <dgm:prSet custT="1"/>
      <dgm:spPr/>
      <dgm:t>
        <a:bodyPr/>
        <a:lstStyle/>
        <a:p>
          <a:endParaRPr lang="en-CA" sz="2000"/>
        </a:p>
      </dgm:t>
    </dgm:pt>
    <dgm:pt modelId="{E03941CC-F9D5-4C24-9484-160123CE2470}" type="sibTrans" cxnId="{FABFAE21-E439-4528-9A9C-E3CA8C7DAFE9}">
      <dgm:prSet/>
      <dgm:spPr/>
      <dgm:t>
        <a:bodyPr/>
        <a:lstStyle/>
        <a:p>
          <a:endParaRPr lang="en-CA" sz="2000"/>
        </a:p>
      </dgm:t>
    </dgm:pt>
    <dgm:pt modelId="{90A51CAC-E5A6-4A34-BDD0-372707DDF4CF}">
      <dgm:prSet phldrT="[Text]" phldr="0" custT="1"/>
      <dgm:spPr/>
      <dgm:t>
        <a:bodyPr/>
        <a:lstStyle/>
        <a:p>
          <a:r>
            <a:rPr lang="en-US" sz="2000" dirty="0"/>
            <a:t>Learning actions</a:t>
          </a:r>
          <a:endParaRPr lang="en-CA" sz="2000" dirty="0"/>
        </a:p>
      </dgm:t>
    </dgm:pt>
    <dgm:pt modelId="{78B58777-331C-45C8-A053-DF53778CDD78}" type="parTrans" cxnId="{6270C6BD-CB13-4CFD-8D22-A24E47616910}">
      <dgm:prSet custT="1"/>
      <dgm:spPr/>
      <dgm:t>
        <a:bodyPr/>
        <a:lstStyle/>
        <a:p>
          <a:endParaRPr lang="en-CA" sz="2000"/>
        </a:p>
      </dgm:t>
    </dgm:pt>
    <dgm:pt modelId="{63CAE239-E342-4CFD-BA97-5D67BC933074}" type="sibTrans" cxnId="{6270C6BD-CB13-4CFD-8D22-A24E47616910}">
      <dgm:prSet/>
      <dgm:spPr/>
      <dgm:t>
        <a:bodyPr/>
        <a:lstStyle/>
        <a:p>
          <a:endParaRPr lang="en-CA" sz="2000"/>
        </a:p>
      </dgm:t>
    </dgm:pt>
    <dgm:pt modelId="{AFE63805-2E60-4C4A-B5EE-F11B5E74C379}">
      <dgm:prSet phldrT="[Text]" phldr="0" custT="1"/>
      <dgm:spPr/>
      <dgm:t>
        <a:bodyPr/>
        <a:lstStyle/>
        <a:p>
          <a:r>
            <a:rPr lang="en-US" sz="2000" dirty="0"/>
            <a:t>Learning strategies</a:t>
          </a:r>
          <a:endParaRPr lang="en-CA" sz="2000" dirty="0"/>
        </a:p>
      </dgm:t>
    </dgm:pt>
    <dgm:pt modelId="{49291658-83B9-4D62-9167-2AEF083793E9}" type="parTrans" cxnId="{699016CE-314F-4173-868F-EDCC0A3351D1}">
      <dgm:prSet custT="1"/>
      <dgm:spPr/>
      <dgm:t>
        <a:bodyPr/>
        <a:lstStyle/>
        <a:p>
          <a:endParaRPr lang="en-CA" sz="2000"/>
        </a:p>
      </dgm:t>
    </dgm:pt>
    <dgm:pt modelId="{032FA953-E62B-42F1-A01E-3B1F93394799}" type="sibTrans" cxnId="{699016CE-314F-4173-868F-EDCC0A3351D1}">
      <dgm:prSet/>
      <dgm:spPr/>
      <dgm:t>
        <a:bodyPr/>
        <a:lstStyle/>
        <a:p>
          <a:endParaRPr lang="en-CA" sz="2000"/>
        </a:p>
      </dgm:t>
    </dgm:pt>
    <dgm:pt modelId="{13139399-F2C7-4CDB-A111-C49639C1EFEB}">
      <dgm:prSet phldrT="[Text]" phldr="0" custT="1"/>
      <dgm:spPr/>
      <dgm:t>
        <a:bodyPr/>
        <a:lstStyle/>
        <a:p>
          <a:r>
            <a:rPr lang="en-US" sz="2000" dirty="0"/>
            <a:t>Reflection opportunities</a:t>
          </a:r>
          <a:endParaRPr lang="en-CA" sz="2000" dirty="0"/>
        </a:p>
      </dgm:t>
    </dgm:pt>
    <dgm:pt modelId="{D0810DFB-9719-40B2-A73C-184791DE0570}" type="parTrans" cxnId="{88ABB2DE-D5BD-4EE5-A2FC-69F1FEC76E43}">
      <dgm:prSet custT="1"/>
      <dgm:spPr/>
      <dgm:t>
        <a:bodyPr/>
        <a:lstStyle/>
        <a:p>
          <a:endParaRPr lang="en-CA" sz="2000"/>
        </a:p>
      </dgm:t>
    </dgm:pt>
    <dgm:pt modelId="{D8A2B924-8A83-44AA-9F28-52FD78B1F0F8}" type="sibTrans" cxnId="{88ABB2DE-D5BD-4EE5-A2FC-69F1FEC76E43}">
      <dgm:prSet/>
      <dgm:spPr/>
      <dgm:t>
        <a:bodyPr/>
        <a:lstStyle/>
        <a:p>
          <a:endParaRPr lang="en-CA" sz="2000"/>
        </a:p>
      </dgm:t>
    </dgm:pt>
    <dgm:pt modelId="{951F5A5C-DCE3-43FD-A828-72BFC7F425ED}">
      <dgm:prSet phldrT="[Text]" phldr="0" custT="1"/>
      <dgm:spPr/>
      <dgm:t>
        <a:bodyPr/>
        <a:lstStyle/>
        <a:p>
          <a:r>
            <a:rPr lang="en-US" sz="2000" dirty="0"/>
            <a:t>Self-monitoring capabilities</a:t>
          </a:r>
          <a:endParaRPr lang="en-CA" sz="2000" dirty="0"/>
        </a:p>
      </dgm:t>
    </dgm:pt>
    <dgm:pt modelId="{ECB04AEE-A8F5-4FC8-AED4-3DED867A2561}" type="parTrans" cxnId="{D5432C81-B6EE-4917-BA84-7DA69489DCF0}">
      <dgm:prSet custT="1"/>
      <dgm:spPr/>
      <dgm:t>
        <a:bodyPr/>
        <a:lstStyle/>
        <a:p>
          <a:endParaRPr lang="en-CA" sz="2000"/>
        </a:p>
      </dgm:t>
    </dgm:pt>
    <dgm:pt modelId="{6612BFD4-F6B0-4E12-AF84-C7653F63D4EA}" type="sibTrans" cxnId="{D5432C81-B6EE-4917-BA84-7DA69489DCF0}">
      <dgm:prSet/>
      <dgm:spPr/>
      <dgm:t>
        <a:bodyPr/>
        <a:lstStyle/>
        <a:p>
          <a:endParaRPr lang="en-CA" sz="2000"/>
        </a:p>
      </dgm:t>
    </dgm:pt>
    <dgm:pt modelId="{95905060-495E-4185-996C-D774FA6BC60A}" type="pres">
      <dgm:prSet presAssocID="{6D5ACFFC-9818-47CA-9946-5B2FEE9A0408}" presName="Name0" presStyleCnt="0">
        <dgm:presLayoutVars>
          <dgm:chMax val="1"/>
          <dgm:dir/>
          <dgm:animLvl val="ctr"/>
          <dgm:resizeHandles val="exact"/>
        </dgm:presLayoutVars>
      </dgm:prSet>
      <dgm:spPr/>
    </dgm:pt>
    <dgm:pt modelId="{EE8F9AA1-FB96-435F-B62B-F0DCE3D67828}" type="pres">
      <dgm:prSet presAssocID="{3ED8A5C1-DEFE-4D29-83B7-3E0DE280278C}" presName="centerShape" presStyleLbl="node0" presStyleIdx="0" presStyleCnt="1" custScaleX="133975" custScaleY="114910"/>
      <dgm:spPr/>
    </dgm:pt>
    <dgm:pt modelId="{D8A07E0C-7C00-4EB3-8D9D-87BFC19DBBEC}" type="pres">
      <dgm:prSet presAssocID="{F8053434-60AB-42B4-A9AD-27D53FE01597}" presName="parTrans" presStyleLbl="sibTrans2D1" presStyleIdx="0" presStyleCnt="6"/>
      <dgm:spPr/>
    </dgm:pt>
    <dgm:pt modelId="{1AB6F21A-1F7A-4264-8226-732268E4C267}" type="pres">
      <dgm:prSet presAssocID="{F8053434-60AB-42B4-A9AD-27D53FE01597}" presName="connectorText" presStyleLbl="sibTrans2D1" presStyleIdx="0" presStyleCnt="6"/>
      <dgm:spPr/>
    </dgm:pt>
    <dgm:pt modelId="{27329D3A-E4C1-4C33-91A3-B930979E2A27}" type="pres">
      <dgm:prSet presAssocID="{354E42BC-4930-41D8-8D2F-47089E7344BB}" presName="node" presStyleLbl="node1" presStyleIdx="0" presStyleCnt="6">
        <dgm:presLayoutVars>
          <dgm:bulletEnabled val="1"/>
        </dgm:presLayoutVars>
      </dgm:prSet>
      <dgm:spPr/>
    </dgm:pt>
    <dgm:pt modelId="{6BB85717-9610-4FDF-BC0E-A74F0286235C}" type="pres">
      <dgm:prSet presAssocID="{39F2EF38-8C68-4405-B72E-141FE5ACE256}" presName="parTrans" presStyleLbl="sibTrans2D1" presStyleIdx="1" presStyleCnt="6"/>
      <dgm:spPr/>
    </dgm:pt>
    <dgm:pt modelId="{A867CBEF-9D71-4BDE-9C3F-DC75CCB247E6}" type="pres">
      <dgm:prSet presAssocID="{39F2EF38-8C68-4405-B72E-141FE5ACE256}" presName="connectorText" presStyleLbl="sibTrans2D1" presStyleIdx="1" presStyleCnt="6"/>
      <dgm:spPr/>
    </dgm:pt>
    <dgm:pt modelId="{FEE031E2-F292-4551-B159-A9F590B5E0A4}" type="pres">
      <dgm:prSet presAssocID="{28F622B3-1E47-46D8-AB86-EEAA6BDB4584}" presName="node" presStyleLbl="node1" presStyleIdx="1" presStyleCnt="6">
        <dgm:presLayoutVars>
          <dgm:bulletEnabled val="1"/>
        </dgm:presLayoutVars>
      </dgm:prSet>
      <dgm:spPr/>
    </dgm:pt>
    <dgm:pt modelId="{1B1C07A6-4980-417C-936F-35234A757266}" type="pres">
      <dgm:prSet presAssocID="{78B58777-331C-45C8-A053-DF53778CDD78}" presName="parTrans" presStyleLbl="sibTrans2D1" presStyleIdx="2" presStyleCnt="6"/>
      <dgm:spPr/>
    </dgm:pt>
    <dgm:pt modelId="{9822C382-A98F-4F8B-9B64-738E28032741}" type="pres">
      <dgm:prSet presAssocID="{78B58777-331C-45C8-A053-DF53778CDD78}" presName="connectorText" presStyleLbl="sibTrans2D1" presStyleIdx="2" presStyleCnt="6"/>
      <dgm:spPr/>
    </dgm:pt>
    <dgm:pt modelId="{472671B9-DCE4-4C7F-8202-8BACC9231942}" type="pres">
      <dgm:prSet presAssocID="{90A51CAC-E5A6-4A34-BDD0-372707DDF4CF}" presName="node" presStyleLbl="node1" presStyleIdx="2" presStyleCnt="6">
        <dgm:presLayoutVars>
          <dgm:bulletEnabled val="1"/>
        </dgm:presLayoutVars>
      </dgm:prSet>
      <dgm:spPr/>
    </dgm:pt>
    <dgm:pt modelId="{D6537EBF-9F62-42AD-9F29-C60CB4BCEDE8}" type="pres">
      <dgm:prSet presAssocID="{49291658-83B9-4D62-9167-2AEF083793E9}" presName="parTrans" presStyleLbl="sibTrans2D1" presStyleIdx="3" presStyleCnt="6"/>
      <dgm:spPr/>
    </dgm:pt>
    <dgm:pt modelId="{3592D034-1585-477B-AAC3-4B286D34A28E}" type="pres">
      <dgm:prSet presAssocID="{49291658-83B9-4D62-9167-2AEF083793E9}" presName="connectorText" presStyleLbl="sibTrans2D1" presStyleIdx="3" presStyleCnt="6"/>
      <dgm:spPr/>
    </dgm:pt>
    <dgm:pt modelId="{EF2D489F-C44D-462E-9706-ECFD41E07728}" type="pres">
      <dgm:prSet presAssocID="{AFE63805-2E60-4C4A-B5EE-F11B5E74C379}" presName="node" presStyleLbl="node1" presStyleIdx="3" presStyleCnt="6" custScaleX="117135">
        <dgm:presLayoutVars>
          <dgm:bulletEnabled val="1"/>
        </dgm:presLayoutVars>
      </dgm:prSet>
      <dgm:spPr/>
    </dgm:pt>
    <dgm:pt modelId="{50BF3BCB-817A-4A33-94AF-8A754048F1AB}" type="pres">
      <dgm:prSet presAssocID="{D0810DFB-9719-40B2-A73C-184791DE0570}" presName="parTrans" presStyleLbl="sibTrans2D1" presStyleIdx="4" presStyleCnt="6"/>
      <dgm:spPr/>
    </dgm:pt>
    <dgm:pt modelId="{7C869CAA-B3D3-4669-BA34-4A9A3EC6ABD4}" type="pres">
      <dgm:prSet presAssocID="{D0810DFB-9719-40B2-A73C-184791DE0570}" presName="connectorText" presStyleLbl="sibTrans2D1" presStyleIdx="4" presStyleCnt="6"/>
      <dgm:spPr/>
    </dgm:pt>
    <dgm:pt modelId="{C4DD764F-3938-411C-9B4A-E301F7D6881A}" type="pres">
      <dgm:prSet presAssocID="{13139399-F2C7-4CDB-A111-C49639C1EFEB}" presName="node" presStyleLbl="node1" presStyleIdx="4" presStyleCnt="6" custScaleX="140544" custScaleY="106730">
        <dgm:presLayoutVars>
          <dgm:bulletEnabled val="1"/>
        </dgm:presLayoutVars>
      </dgm:prSet>
      <dgm:spPr/>
    </dgm:pt>
    <dgm:pt modelId="{070CD361-8015-44D0-B120-621D526A95B3}" type="pres">
      <dgm:prSet presAssocID="{ECB04AEE-A8F5-4FC8-AED4-3DED867A2561}" presName="parTrans" presStyleLbl="sibTrans2D1" presStyleIdx="5" presStyleCnt="6"/>
      <dgm:spPr/>
    </dgm:pt>
    <dgm:pt modelId="{29E84726-43D8-444D-B560-AA604011160D}" type="pres">
      <dgm:prSet presAssocID="{ECB04AEE-A8F5-4FC8-AED4-3DED867A2561}" presName="connectorText" presStyleLbl="sibTrans2D1" presStyleIdx="5" presStyleCnt="6"/>
      <dgm:spPr/>
    </dgm:pt>
    <dgm:pt modelId="{BD258789-98D6-44AF-9B62-8139A48C8A91}" type="pres">
      <dgm:prSet presAssocID="{951F5A5C-DCE3-43FD-A828-72BFC7F425ED}" presName="node" presStyleLbl="node1" presStyleIdx="5" presStyleCnt="6" custScaleX="149066" custScaleY="108355">
        <dgm:presLayoutVars>
          <dgm:bulletEnabled val="1"/>
        </dgm:presLayoutVars>
      </dgm:prSet>
      <dgm:spPr/>
    </dgm:pt>
  </dgm:ptLst>
  <dgm:cxnLst>
    <dgm:cxn modelId="{E3A3D304-057E-49CE-BDE1-E405CAAB3B55}" type="presOf" srcId="{49291658-83B9-4D62-9167-2AEF083793E9}" destId="{3592D034-1585-477B-AAC3-4B286D34A28E}" srcOrd="1" destOrd="0" presId="urn:microsoft.com/office/officeart/2005/8/layout/radial5"/>
    <dgm:cxn modelId="{AEEE2214-3DFC-432D-A28B-8036C3096B75}" type="presOf" srcId="{39F2EF38-8C68-4405-B72E-141FE5ACE256}" destId="{6BB85717-9610-4FDF-BC0E-A74F0286235C}" srcOrd="0" destOrd="0" presId="urn:microsoft.com/office/officeart/2005/8/layout/radial5"/>
    <dgm:cxn modelId="{32FE4414-D37A-4FD8-A55A-21F017AF709D}" type="presOf" srcId="{28F622B3-1E47-46D8-AB86-EEAA6BDB4584}" destId="{FEE031E2-F292-4551-B159-A9F590B5E0A4}" srcOrd="0" destOrd="0" presId="urn:microsoft.com/office/officeart/2005/8/layout/radial5"/>
    <dgm:cxn modelId="{A376211F-A65C-46AA-A04C-A63B2D1E558F}" type="presOf" srcId="{354E42BC-4930-41D8-8D2F-47089E7344BB}" destId="{27329D3A-E4C1-4C33-91A3-B930979E2A27}" srcOrd="0" destOrd="0" presId="urn:microsoft.com/office/officeart/2005/8/layout/radial5"/>
    <dgm:cxn modelId="{6696CB20-659A-42F2-8F99-8584A391A24E}" type="presOf" srcId="{6D5ACFFC-9818-47CA-9946-5B2FEE9A0408}" destId="{95905060-495E-4185-996C-D774FA6BC60A}" srcOrd="0" destOrd="0" presId="urn:microsoft.com/office/officeart/2005/8/layout/radial5"/>
    <dgm:cxn modelId="{FABFAE21-E439-4528-9A9C-E3CA8C7DAFE9}" srcId="{3ED8A5C1-DEFE-4D29-83B7-3E0DE280278C}" destId="{28F622B3-1E47-46D8-AB86-EEAA6BDB4584}" srcOrd="1" destOrd="0" parTransId="{39F2EF38-8C68-4405-B72E-141FE5ACE256}" sibTransId="{E03941CC-F9D5-4C24-9484-160123CE2470}"/>
    <dgm:cxn modelId="{0EAD6937-7555-4F51-BD31-581457DA20EE}" type="presOf" srcId="{AFE63805-2E60-4C4A-B5EE-F11B5E74C379}" destId="{EF2D489F-C44D-462E-9706-ECFD41E07728}" srcOrd="0" destOrd="0" presId="urn:microsoft.com/office/officeart/2005/8/layout/radial5"/>
    <dgm:cxn modelId="{3C32FD39-B1DB-4932-8C3C-BD857174A26E}" type="presOf" srcId="{78B58777-331C-45C8-A053-DF53778CDD78}" destId="{9822C382-A98F-4F8B-9B64-738E28032741}" srcOrd="1" destOrd="0" presId="urn:microsoft.com/office/officeart/2005/8/layout/radial5"/>
    <dgm:cxn modelId="{4FFDEA4A-A374-40B9-B8A3-F3F3022504C1}" type="presOf" srcId="{39F2EF38-8C68-4405-B72E-141FE5ACE256}" destId="{A867CBEF-9D71-4BDE-9C3F-DC75CCB247E6}" srcOrd="1" destOrd="0" presId="urn:microsoft.com/office/officeart/2005/8/layout/radial5"/>
    <dgm:cxn modelId="{305D044D-7B80-46EC-B83D-EC667A71E432}" type="presOf" srcId="{F8053434-60AB-42B4-A9AD-27D53FE01597}" destId="{1AB6F21A-1F7A-4264-8226-732268E4C267}" srcOrd="1" destOrd="0" presId="urn:microsoft.com/office/officeart/2005/8/layout/radial5"/>
    <dgm:cxn modelId="{25B44578-43E2-4187-83C4-9C6530F45988}" type="presOf" srcId="{49291658-83B9-4D62-9167-2AEF083793E9}" destId="{D6537EBF-9F62-42AD-9F29-C60CB4BCEDE8}" srcOrd="0" destOrd="0" presId="urn:microsoft.com/office/officeart/2005/8/layout/radial5"/>
    <dgm:cxn modelId="{D5432C81-B6EE-4917-BA84-7DA69489DCF0}" srcId="{3ED8A5C1-DEFE-4D29-83B7-3E0DE280278C}" destId="{951F5A5C-DCE3-43FD-A828-72BFC7F425ED}" srcOrd="5" destOrd="0" parTransId="{ECB04AEE-A8F5-4FC8-AED4-3DED867A2561}" sibTransId="{6612BFD4-F6B0-4E12-AF84-C7653F63D4EA}"/>
    <dgm:cxn modelId="{C4FBAB82-8DF2-4981-A419-84777AA18470}" type="presOf" srcId="{F8053434-60AB-42B4-A9AD-27D53FE01597}" destId="{D8A07E0C-7C00-4EB3-8D9D-87BFC19DBBEC}" srcOrd="0" destOrd="0" presId="urn:microsoft.com/office/officeart/2005/8/layout/radial5"/>
    <dgm:cxn modelId="{4A369B8B-21E0-4C6A-A501-4D08BD088752}" type="presOf" srcId="{3ED8A5C1-DEFE-4D29-83B7-3E0DE280278C}" destId="{EE8F9AA1-FB96-435F-B62B-F0DCE3D67828}" srcOrd="0" destOrd="0" presId="urn:microsoft.com/office/officeart/2005/8/layout/radial5"/>
    <dgm:cxn modelId="{168C8699-2C6F-48BF-BE50-10FF3BF00C47}" type="presOf" srcId="{13139399-F2C7-4CDB-A111-C49639C1EFEB}" destId="{C4DD764F-3938-411C-9B4A-E301F7D6881A}" srcOrd="0" destOrd="0" presId="urn:microsoft.com/office/officeart/2005/8/layout/radial5"/>
    <dgm:cxn modelId="{19C2809B-394B-4AED-941D-0ACB846CA4A1}" type="presOf" srcId="{951F5A5C-DCE3-43FD-A828-72BFC7F425ED}" destId="{BD258789-98D6-44AF-9B62-8139A48C8A91}" srcOrd="0" destOrd="0" presId="urn:microsoft.com/office/officeart/2005/8/layout/radial5"/>
    <dgm:cxn modelId="{17711EA7-6950-406D-BA37-57D295C59E12}" type="presOf" srcId="{78B58777-331C-45C8-A053-DF53778CDD78}" destId="{1B1C07A6-4980-417C-936F-35234A757266}" srcOrd="0" destOrd="0" presId="urn:microsoft.com/office/officeart/2005/8/layout/radial5"/>
    <dgm:cxn modelId="{8E9D7EAD-EB5D-449F-A1A2-F2448EF31C17}" type="presOf" srcId="{D0810DFB-9719-40B2-A73C-184791DE0570}" destId="{7C869CAA-B3D3-4669-BA34-4A9A3EC6ABD4}" srcOrd="1" destOrd="0" presId="urn:microsoft.com/office/officeart/2005/8/layout/radial5"/>
    <dgm:cxn modelId="{B235DAB2-1CC0-47E6-B96D-149C16F52A08}" type="presOf" srcId="{ECB04AEE-A8F5-4FC8-AED4-3DED867A2561}" destId="{29E84726-43D8-444D-B560-AA604011160D}" srcOrd="1" destOrd="0" presId="urn:microsoft.com/office/officeart/2005/8/layout/radial5"/>
    <dgm:cxn modelId="{BC6669B4-21A8-420D-B721-16479EDB356F}" srcId="{6D5ACFFC-9818-47CA-9946-5B2FEE9A0408}" destId="{3ED8A5C1-DEFE-4D29-83B7-3E0DE280278C}" srcOrd="0" destOrd="0" parTransId="{629AE9A8-E728-4FDE-8B71-DE6C12D2E171}" sibTransId="{143B6E57-8C7B-47FE-8B67-9ADD43477A17}"/>
    <dgm:cxn modelId="{90A3C5BA-981F-44A5-B7F4-19EBCC8D24A1}" type="presOf" srcId="{90A51CAC-E5A6-4A34-BDD0-372707DDF4CF}" destId="{472671B9-DCE4-4C7F-8202-8BACC9231942}" srcOrd="0" destOrd="0" presId="urn:microsoft.com/office/officeart/2005/8/layout/radial5"/>
    <dgm:cxn modelId="{6270C6BD-CB13-4CFD-8D22-A24E47616910}" srcId="{3ED8A5C1-DEFE-4D29-83B7-3E0DE280278C}" destId="{90A51CAC-E5A6-4A34-BDD0-372707DDF4CF}" srcOrd="2" destOrd="0" parTransId="{78B58777-331C-45C8-A053-DF53778CDD78}" sibTransId="{63CAE239-E342-4CFD-BA97-5D67BC933074}"/>
    <dgm:cxn modelId="{699016CE-314F-4173-868F-EDCC0A3351D1}" srcId="{3ED8A5C1-DEFE-4D29-83B7-3E0DE280278C}" destId="{AFE63805-2E60-4C4A-B5EE-F11B5E74C379}" srcOrd="3" destOrd="0" parTransId="{49291658-83B9-4D62-9167-2AEF083793E9}" sibTransId="{032FA953-E62B-42F1-A01E-3B1F93394799}"/>
    <dgm:cxn modelId="{E2C13BD9-5D2A-4391-B3CC-5FA678E5297D}" type="presOf" srcId="{D0810DFB-9719-40B2-A73C-184791DE0570}" destId="{50BF3BCB-817A-4A33-94AF-8A754048F1AB}" srcOrd="0" destOrd="0" presId="urn:microsoft.com/office/officeart/2005/8/layout/radial5"/>
    <dgm:cxn modelId="{88ABB2DE-D5BD-4EE5-A2FC-69F1FEC76E43}" srcId="{3ED8A5C1-DEFE-4D29-83B7-3E0DE280278C}" destId="{13139399-F2C7-4CDB-A111-C49639C1EFEB}" srcOrd="4" destOrd="0" parTransId="{D0810DFB-9719-40B2-A73C-184791DE0570}" sibTransId="{D8A2B924-8A83-44AA-9F28-52FD78B1F0F8}"/>
    <dgm:cxn modelId="{FAB667E5-AA1E-4965-A389-A904657DF6C5}" type="presOf" srcId="{ECB04AEE-A8F5-4FC8-AED4-3DED867A2561}" destId="{070CD361-8015-44D0-B120-621D526A95B3}" srcOrd="0" destOrd="0" presId="urn:microsoft.com/office/officeart/2005/8/layout/radial5"/>
    <dgm:cxn modelId="{576265F2-4D1B-46FD-BDB9-A82758CC4770}" srcId="{3ED8A5C1-DEFE-4D29-83B7-3E0DE280278C}" destId="{354E42BC-4930-41D8-8D2F-47089E7344BB}" srcOrd="0" destOrd="0" parTransId="{F8053434-60AB-42B4-A9AD-27D53FE01597}" sibTransId="{BFFC4D40-5671-49EC-897C-18F7588DF5C2}"/>
    <dgm:cxn modelId="{5F227C93-612E-4256-B16F-07C47C8CBDFD}" type="presParOf" srcId="{95905060-495E-4185-996C-D774FA6BC60A}" destId="{EE8F9AA1-FB96-435F-B62B-F0DCE3D67828}" srcOrd="0" destOrd="0" presId="urn:microsoft.com/office/officeart/2005/8/layout/radial5"/>
    <dgm:cxn modelId="{2F14E444-70D6-41B0-8F64-A65811AD894B}" type="presParOf" srcId="{95905060-495E-4185-996C-D774FA6BC60A}" destId="{D8A07E0C-7C00-4EB3-8D9D-87BFC19DBBEC}" srcOrd="1" destOrd="0" presId="urn:microsoft.com/office/officeart/2005/8/layout/radial5"/>
    <dgm:cxn modelId="{31C28FF2-B8E4-459E-BEB2-F50B1E99EC29}" type="presParOf" srcId="{D8A07E0C-7C00-4EB3-8D9D-87BFC19DBBEC}" destId="{1AB6F21A-1F7A-4264-8226-732268E4C267}" srcOrd="0" destOrd="0" presId="urn:microsoft.com/office/officeart/2005/8/layout/radial5"/>
    <dgm:cxn modelId="{188EB1A5-FB43-4240-914F-B23DF7A34929}" type="presParOf" srcId="{95905060-495E-4185-996C-D774FA6BC60A}" destId="{27329D3A-E4C1-4C33-91A3-B930979E2A27}" srcOrd="2" destOrd="0" presId="urn:microsoft.com/office/officeart/2005/8/layout/radial5"/>
    <dgm:cxn modelId="{63296D98-1C5B-4149-A731-A90A128951AE}" type="presParOf" srcId="{95905060-495E-4185-996C-D774FA6BC60A}" destId="{6BB85717-9610-4FDF-BC0E-A74F0286235C}" srcOrd="3" destOrd="0" presId="urn:microsoft.com/office/officeart/2005/8/layout/radial5"/>
    <dgm:cxn modelId="{C2E4146C-C38B-4A2D-8796-15289B107718}" type="presParOf" srcId="{6BB85717-9610-4FDF-BC0E-A74F0286235C}" destId="{A867CBEF-9D71-4BDE-9C3F-DC75CCB247E6}" srcOrd="0" destOrd="0" presId="urn:microsoft.com/office/officeart/2005/8/layout/radial5"/>
    <dgm:cxn modelId="{7A29E3CA-E029-47CC-818E-9C2690951A9A}" type="presParOf" srcId="{95905060-495E-4185-996C-D774FA6BC60A}" destId="{FEE031E2-F292-4551-B159-A9F590B5E0A4}" srcOrd="4" destOrd="0" presId="urn:microsoft.com/office/officeart/2005/8/layout/radial5"/>
    <dgm:cxn modelId="{BF94A1A4-A9EE-41DC-881C-D0920CE1F6E5}" type="presParOf" srcId="{95905060-495E-4185-996C-D774FA6BC60A}" destId="{1B1C07A6-4980-417C-936F-35234A757266}" srcOrd="5" destOrd="0" presId="urn:microsoft.com/office/officeart/2005/8/layout/radial5"/>
    <dgm:cxn modelId="{BA9AC24D-BC2F-410C-8ADB-7DFD945CDBF2}" type="presParOf" srcId="{1B1C07A6-4980-417C-936F-35234A757266}" destId="{9822C382-A98F-4F8B-9B64-738E28032741}" srcOrd="0" destOrd="0" presId="urn:microsoft.com/office/officeart/2005/8/layout/radial5"/>
    <dgm:cxn modelId="{876CC964-D6C3-4E7F-95B8-A848861F3EA4}" type="presParOf" srcId="{95905060-495E-4185-996C-D774FA6BC60A}" destId="{472671B9-DCE4-4C7F-8202-8BACC9231942}" srcOrd="6" destOrd="0" presId="urn:microsoft.com/office/officeart/2005/8/layout/radial5"/>
    <dgm:cxn modelId="{1E556230-54F7-4D77-BFD6-F0E911AAE973}" type="presParOf" srcId="{95905060-495E-4185-996C-D774FA6BC60A}" destId="{D6537EBF-9F62-42AD-9F29-C60CB4BCEDE8}" srcOrd="7" destOrd="0" presId="urn:microsoft.com/office/officeart/2005/8/layout/radial5"/>
    <dgm:cxn modelId="{D7024F74-A214-4632-85F1-EA7150F130FD}" type="presParOf" srcId="{D6537EBF-9F62-42AD-9F29-C60CB4BCEDE8}" destId="{3592D034-1585-477B-AAC3-4B286D34A28E}" srcOrd="0" destOrd="0" presId="urn:microsoft.com/office/officeart/2005/8/layout/radial5"/>
    <dgm:cxn modelId="{B1AC3768-D62A-4998-86B4-D92875C41D3B}" type="presParOf" srcId="{95905060-495E-4185-996C-D774FA6BC60A}" destId="{EF2D489F-C44D-462E-9706-ECFD41E07728}" srcOrd="8" destOrd="0" presId="urn:microsoft.com/office/officeart/2005/8/layout/radial5"/>
    <dgm:cxn modelId="{55AA89C1-3EF5-46F8-B24A-D09DF102DC44}" type="presParOf" srcId="{95905060-495E-4185-996C-D774FA6BC60A}" destId="{50BF3BCB-817A-4A33-94AF-8A754048F1AB}" srcOrd="9" destOrd="0" presId="urn:microsoft.com/office/officeart/2005/8/layout/radial5"/>
    <dgm:cxn modelId="{0BD17181-ED93-4C5F-9080-4D5ACA9F07A5}" type="presParOf" srcId="{50BF3BCB-817A-4A33-94AF-8A754048F1AB}" destId="{7C869CAA-B3D3-4669-BA34-4A9A3EC6ABD4}" srcOrd="0" destOrd="0" presId="urn:microsoft.com/office/officeart/2005/8/layout/radial5"/>
    <dgm:cxn modelId="{05E2F915-EFAD-47F8-B9C5-ADC8A20B54C6}" type="presParOf" srcId="{95905060-495E-4185-996C-D774FA6BC60A}" destId="{C4DD764F-3938-411C-9B4A-E301F7D6881A}" srcOrd="10" destOrd="0" presId="urn:microsoft.com/office/officeart/2005/8/layout/radial5"/>
    <dgm:cxn modelId="{43622C19-7E17-4FE6-8076-A16DBE3AB031}" type="presParOf" srcId="{95905060-495E-4185-996C-D774FA6BC60A}" destId="{070CD361-8015-44D0-B120-621D526A95B3}" srcOrd="11" destOrd="0" presId="urn:microsoft.com/office/officeart/2005/8/layout/radial5"/>
    <dgm:cxn modelId="{33C54D73-9D13-4A64-A831-4F6BE2180172}" type="presParOf" srcId="{070CD361-8015-44D0-B120-621D526A95B3}" destId="{29E84726-43D8-444D-B560-AA604011160D}" srcOrd="0" destOrd="0" presId="urn:microsoft.com/office/officeart/2005/8/layout/radial5"/>
    <dgm:cxn modelId="{1BCA474D-28DA-475F-AAB7-8FDD9D2EED9D}" type="presParOf" srcId="{95905060-495E-4185-996C-D774FA6BC60A}" destId="{BD258789-98D6-44AF-9B62-8139A48C8A91}"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83ED2-3E8E-5A49-B0F2-D2F5A366B16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494850D-C12C-3642-BD7C-92A90D22A623}">
      <dgm:prSet phldrT="[Text]" custT="1"/>
      <dgm:spPr/>
      <dgm:t>
        <a:bodyPr/>
        <a:lstStyle/>
        <a:p>
          <a:r>
            <a:rPr lang="en-US" sz="2000" b="0" dirty="0"/>
            <a:t>Expression</a:t>
          </a:r>
        </a:p>
      </dgm:t>
    </dgm:pt>
    <dgm:pt modelId="{58C28DBC-3061-484F-A128-302C7AB38C1C}" type="parTrans" cxnId="{796357F4-36A6-4E4B-945E-BCFC9F0AB0DF}">
      <dgm:prSet/>
      <dgm:spPr/>
      <dgm:t>
        <a:bodyPr/>
        <a:lstStyle/>
        <a:p>
          <a:endParaRPr lang="en-US" sz="2000" b="0"/>
        </a:p>
      </dgm:t>
    </dgm:pt>
    <dgm:pt modelId="{57669359-18F5-8446-A2EF-B747547AD806}" type="sibTrans" cxnId="{796357F4-36A6-4E4B-945E-BCFC9F0AB0DF}">
      <dgm:prSet/>
      <dgm:spPr/>
      <dgm:t>
        <a:bodyPr/>
        <a:lstStyle/>
        <a:p>
          <a:endParaRPr lang="en-US" sz="2000" b="0"/>
        </a:p>
      </dgm:t>
    </dgm:pt>
    <dgm:pt modelId="{DB9DC8F7-8E54-D14E-B0D7-5D967FF1ECB9}">
      <dgm:prSet phldrT="[Text]" custT="1"/>
      <dgm:spPr/>
      <dgm:t>
        <a:bodyPr/>
        <a:lstStyle/>
        <a:p>
          <a:r>
            <a:rPr lang="en-US" sz="2000" b="0" dirty="0"/>
            <a:t>Consultation</a:t>
          </a:r>
        </a:p>
      </dgm:t>
    </dgm:pt>
    <dgm:pt modelId="{5BFC6D37-993A-4F44-B600-E09B135F70EB}" type="parTrans" cxnId="{D8D1400E-C257-DB4A-9992-D1AE0E17C6CA}">
      <dgm:prSet/>
      <dgm:spPr/>
      <dgm:t>
        <a:bodyPr/>
        <a:lstStyle/>
        <a:p>
          <a:endParaRPr lang="en-US" sz="2000" b="0"/>
        </a:p>
      </dgm:t>
    </dgm:pt>
    <dgm:pt modelId="{D4DDCB81-FFE9-B24B-8D25-D9B5A2C72400}" type="sibTrans" cxnId="{D8D1400E-C257-DB4A-9992-D1AE0E17C6CA}">
      <dgm:prSet/>
      <dgm:spPr/>
      <dgm:t>
        <a:bodyPr/>
        <a:lstStyle/>
        <a:p>
          <a:endParaRPr lang="en-US" sz="2000" b="0"/>
        </a:p>
      </dgm:t>
    </dgm:pt>
    <dgm:pt modelId="{529B5A14-5436-354A-96DE-4E1EB362D01B}">
      <dgm:prSet phldrT="[Text]" custT="1"/>
      <dgm:spPr/>
      <dgm:t>
        <a:bodyPr/>
        <a:lstStyle/>
        <a:p>
          <a:r>
            <a:rPr lang="en-US" sz="2000" b="0" dirty="0"/>
            <a:t>Participation</a:t>
          </a:r>
        </a:p>
      </dgm:t>
    </dgm:pt>
    <dgm:pt modelId="{DB309596-11D1-9F4B-8FD9-14C2B98215A3}" type="parTrans" cxnId="{7E60AB82-E3F7-CC49-8132-6C0C2BE7BDFB}">
      <dgm:prSet/>
      <dgm:spPr/>
      <dgm:t>
        <a:bodyPr/>
        <a:lstStyle/>
        <a:p>
          <a:endParaRPr lang="en-US" sz="2000" b="0"/>
        </a:p>
      </dgm:t>
    </dgm:pt>
    <dgm:pt modelId="{0CE9DB0C-894F-DF4B-BD73-59C5007BFC44}" type="sibTrans" cxnId="{7E60AB82-E3F7-CC49-8132-6C0C2BE7BDFB}">
      <dgm:prSet/>
      <dgm:spPr/>
      <dgm:t>
        <a:bodyPr/>
        <a:lstStyle/>
        <a:p>
          <a:endParaRPr lang="en-US" sz="2000" b="0"/>
        </a:p>
      </dgm:t>
    </dgm:pt>
    <dgm:pt modelId="{9C291116-580C-3E48-BAE5-E7BAB430620B}">
      <dgm:prSet custT="1"/>
      <dgm:spPr/>
      <dgm:t>
        <a:bodyPr/>
        <a:lstStyle/>
        <a:p>
          <a:r>
            <a:rPr lang="en-US" sz="2000" b="0" dirty="0"/>
            <a:t>Partnership</a:t>
          </a:r>
        </a:p>
      </dgm:t>
    </dgm:pt>
    <dgm:pt modelId="{D8FB1533-97EA-8148-A13E-96A6B4900CEC}" type="parTrans" cxnId="{73CE20C5-E8B1-BD43-8AAA-1CE24CD7F89B}">
      <dgm:prSet/>
      <dgm:spPr/>
      <dgm:t>
        <a:bodyPr/>
        <a:lstStyle/>
        <a:p>
          <a:endParaRPr lang="en-US" sz="2000" b="0"/>
        </a:p>
      </dgm:t>
    </dgm:pt>
    <dgm:pt modelId="{0A16CE5A-7F28-5542-8015-16DC0A9C5D3F}" type="sibTrans" cxnId="{73CE20C5-E8B1-BD43-8AAA-1CE24CD7F89B}">
      <dgm:prSet/>
      <dgm:spPr/>
      <dgm:t>
        <a:bodyPr/>
        <a:lstStyle/>
        <a:p>
          <a:endParaRPr lang="en-US" sz="2000" b="0"/>
        </a:p>
      </dgm:t>
    </dgm:pt>
    <dgm:pt modelId="{ACBD2248-61B2-514B-ACA8-E36940D1B4C4}">
      <dgm:prSet custT="1"/>
      <dgm:spPr/>
      <dgm:t>
        <a:bodyPr/>
        <a:lstStyle/>
        <a:p>
          <a:r>
            <a:rPr lang="en-US" sz="2000" b="0" dirty="0"/>
            <a:t>Activism </a:t>
          </a:r>
        </a:p>
      </dgm:t>
    </dgm:pt>
    <dgm:pt modelId="{65BC21CF-C694-FA43-8B99-491F7492F2C1}" type="parTrans" cxnId="{B9B20278-A07B-0E49-B05A-C4D7A45F8B1B}">
      <dgm:prSet/>
      <dgm:spPr/>
      <dgm:t>
        <a:bodyPr/>
        <a:lstStyle/>
        <a:p>
          <a:endParaRPr lang="en-US" sz="2000" b="0"/>
        </a:p>
      </dgm:t>
    </dgm:pt>
    <dgm:pt modelId="{A014031E-09B1-DB48-BD4D-659731024AEC}" type="sibTrans" cxnId="{B9B20278-A07B-0E49-B05A-C4D7A45F8B1B}">
      <dgm:prSet/>
      <dgm:spPr/>
      <dgm:t>
        <a:bodyPr/>
        <a:lstStyle/>
        <a:p>
          <a:endParaRPr lang="en-US" sz="2000" b="0"/>
        </a:p>
      </dgm:t>
    </dgm:pt>
    <dgm:pt modelId="{7CE2433F-9C44-4A80-A00A-A800E68FEFC5}">
      <dgm:prSet custT="1"/>
      <dgm:spPr/>
      <dgm:t>
        <a:bodyPr/>
        <a:lstStyle/>
        <a:p>
          <a:r>
            <a:rPr lang="en-US" sz="2000" b="0" dirty="0"/>
            <a:t>Leadership</a:t>
          </a:r>
        </a:p>
      </dgm:t>
    </dgm:pt>
    <dgm:pt modelId="{15F34000-7DB9-4B25-BDDA-A174C901FFE0}" type="parTrans" cxnId="{DBA831E7-2A81-4CB2-9E9F-9D9E1C450C0C}">
      <dgm:prSet/>
      <dgm:spPr/>
      <dgm:t>
        <a:bodyPr/>
        <a:lstStyle/>
        <a:p>
          <a:endParaRPr lang="en-CA" sz="2000" b="0"/>
        </a:p>
      </dgm:t>
    </dgm:pt>
    <dgm:pt modelId="{FB442AC0-B107-45E6-9E19-D863D2FB6B9B}" type="sibTrans" cxnId="{DBA831E7-2A81-4CB2-9E9F-9D9E1C450C0C}">
      <dgm:prSet/>
      <dgm:spPr/>
      <dgm:t>
        <a:bodyPr/>
        <a:lstStyle/>
        <a:p>
          <a:endParaRPr lang="en-CA" sz="2000" b="0"/>
        </a:p>
      </dgm:t>
    </dgm:pt>
    <dgm:pt modelId="{9C42B193-7AD6-4CF5-A8E3-6F034863F122}" type="pres">
      <dgm:prSet presAssocID="{04D83ED2-3E8E-5A49-B0F2-D2F5A366B166}" presName="CompostProcess" presStyleCnt="0">
        <dgm:presLayoutVars>
          <dgm:dir/>
          <dgm:resizeHandles val="exact"/>
        </dgm:presLayoutVars>
      </dgm:prSet>
      <dgm:spPr/>
    </dgm:pt>
    <dgm:pt modelId="{E971C22C-5588-4F64-8A00-0B29EA028818}" type="pres">
      <dgm:prSet presAssocID="{04D83ED2-3E8E-5A49-B0F2-D2F5A366B166}" presName="arrow" presStyleLbl="bgShp" presStyleIdx="0" presStyleCnt="1"/>
      <dgm:spPr/>
    </dgm:pt>
    <dgm:pt modelId="{C3B82381-2E97-4F70-BDDE-676F681A4C2F}" type="pres">
      <dgm:prSet presAssocID="{04D83ED2-3E8E-5A49-B0F2-D2F5A366B166}" presName="linearProcess" presStyleCnt="0"/>
      <dgm:spPr/>
    </dgm:pt>
    <dgm:pt modelId="{29F494F2-6EE4-4254-8D2A-AACE3B0FC622}" type="pres">
      <dgm:prSet presAssocID="{E494850D-C12C-3642-BD7C-92A90D22A623}" presName="textNode" presStyleLbl="node1" presStyleIdx="0" presStyleCnt="6" custScaleX="127767">
        <dgm:presLayoutVars>
          <dgm:bulletEnabled val="1"/>
        </dgm:presLayoutVars>
      </dgm:prSet>
      <dgm:spPr/>
    </dgm:pt>
    <dgm:pt modelId="{74AAB6D5-909D-4BF2-979A-6AA3EE0951A0}" type="pres">
      <dgm:prSet presAssocID="{57669359-18F5-8446-A2EF-B747547AD806}" presName="sibTrans" presStyleCnt="0"/>
      <dgm:spPr/>
    </dgm:pt>
    <dgm:pt modelId="{A88BCB3C-AC1D-4C49-8657-2FB41B19381F}" type="pres">
      <dgm:prSet presAssocID="{DB9DC8F7-8E54-D14E-B0D7-5D967FF1ECB9}" presName="textNode" presStyleLbl="node1" presStyleIdx="1" presStyleCnt="6" custScaleX="149677">
        <dgm:presLayoutVars>
          <dgm:bulletEnabled val="1"/>
        </dgm:presLayoutVars>
      </dgm:prSet>
      <dgm:spPr/>
    </dgm:pt>
    <dgm:pt modelId="{C8CCA407-8B88-49FA-BC8C-A83BCA64FDBF}" type="pres">
      <dgm:prSet presAssocID="{D4DDCB81-FFE9-B24B-8D25-D9B5A2C72400}" presName="sibTrans" presStyleCnt="0"/>
      <dgm:spPr/>
    </dgm:pt>
    <dgm:pt modelId="{F1F56E94-8DA4-47CB-A2A4-F50AE8ADAFDE}" type="pres">
      <dgm:prSet presAssocID="{529B5A14-5436-354A-96DE-4E1EB362D01B}" presName="textNode" presStyleLbl="node1" presStyleIdx="2" presStyleCnt="6" custScaleX="140604">
        <dgm:presLayoutVars>
          <dgm:bulletEnabled val="1"/>
        </dgm:presLayoutVars>
      </dgm:prSet>
      <dgm:spPr/>
    </dgm:pt>
    <dgm:pt modelId="{8EAEFCFA-647E-41E3-97A8-3B5780D73CA8}" type="pres">
      <dgm:prSet presAssocID="{0CE9DB0C-894F-DF4B-BD73-59C5007BFC44}" presName="sibTrans" presStyleCnt="0"/>
      <dgm:spPr/>
    </dgm:pt>
    <dgm:pt modelId="{ED699A50-FA07-4EBC-BACA-875D3F0E1D0C}" type="pres">
      <dgm:prSet presAssocID="{9C291116-580C-3E48-BAE5-E7BAB430620B}" presName="textNode" presStyleLbl="node1" presStyleIdx="3" presStyleCnt="6" custScaleX="138575">
        <dgm:presLayoutVars>
          <dgm:bulletEnabled val="1"/>
        </dgm:presLayoutVars>
      </dgm:prSet>
      <dgm:spPr/>
    </dgm:pt>
    <dgm:pt modelId="{B597128D-BAB4-4AF8-AC7D-4A091CF1FC6E}" type="pres">
      <dgm:prSet presAssocID="{0A16CE5A-7F28-5542-8015-16DC0A9C5D3F}" presName="sibTrans" presStyleCnt="0"/>
      <dgm:spPr/>
    </dgm:pt>
    <dgm:pt modelId="{15EB9534-F262-4435-A827-0B8A78C076DA}" type="pres">
      <dgm:prSet presAssocID="{ACBD2248-61B2-514B-ACA8-E36940D1B4C4}" presName="textNode" presStyleLbl="node1" presStyleIdx="4" presStyleCnt="6">
        <dgm:presLayoutVars>
          <dgm:bulletEnabled val="1"/>
        </dgm:presLayoutVars>
      </dgm:prSet>
      <dgm:spPr/>
    </dgm:pt>
    <dgm:pt modelId="{9C1AE854-F7B0-4C66-8EB7-80DFBAF2963E}" type="pres">
      <dgm:prSet presAssocID="{A014031E-09B1-DB48-BD4D-659731024AEC}" presName="sibTrans" presStyleCnt="0"/>
      <dgm:spPr/>
    </dgm:pt>
    <dgm:pt modelId="{7F37C1D6-32B0-4D8D-A8B8-32A68D72C0BD}" type="pres">
      <dgm:prSet presAssocID="{7CE2433F-9C44-4A80-A00A-A800E68FEFC5}" presName="textNode" presStyleLbl="node1" presStyleIdx="5" presStyleCnt="6" custScaleX="153207">
        <dgm:presLayoutVars>
          <dgm:bulletEnabled val="1"/>
        </dgm:presLayoutVars>
      </dgm:prSet>
      <dgm:spPr/>
    </dgm:pt>
  </dgm:ptLst>
  <dgm:cxnLst>
    <dgm:cxn modelId="{C842730A-09F2-4538-8204-FEA1D9E1239E}" type="presOf" srcId="{04D83ED2-3E8E-5A49-B0F2-D2F5A366B166}" destId="{9C42B193-7AD6-4CF5-A8E3-6F034863F122}" srcOrd="0" destOrd="0" presId="urn:microsoft.com/office/officeart/2005/8/layout/hProcess9"/>
    <dgm:cxn modelId="{D8D1400E-C257-DB4A-9992-D1AE0E17C6CA}" srcId="{04D83ED2-3E8E-5A49-B0F2-D2F5A366B166}" destId="{DB9DC8F7-8E54-D14E-B0D7-5D967FF1ECB9}" srcOrd="1" destOrd="0" parTransId="{5BFC6D37-993A-4F44-B600-E09B135F70EB}" sibTransId="{D4DDCB81-FFE9-B24B-8D25-D9B5A2C72400}"/>
    <dgm:cxn modelId="{51BB5A2A-599C-4984-8633-3392A8302EBE}" type="presOf" srcId="{E494850D-C12C-3642-BD7C-92A90D22A623}" destId="{29F494F2-6EE4-4254-8D2A-AACE3B0FC622}" srcOrd="0" destOrd="0" presId="urn:microsoft.com/office/officeart/2005/8/layout/hProcess9"/>
    <dgm:cxn modelId="{079A0F6E-F2DA-4672-895F-7DDB5DA57D60}" type="presOf" srcId="{ACBD2248-61B2-514B-ACA8-E36940D1B4C4}" destId="{15EB9534-F262-4435-A827-0B8A78C076DA}" srcOrd="0" destOrd="0" presId="urn:microsoft.com/office/officeart/2005/8/layout/hProcess9"/>
    <dgm:cxn modelId="{0AF76C56-FFE4-4A62-8B5D-591281E760BE}" type="presOf" srcId="{DB9DC8F7-8E54-D14E-B0D7-5D967FF1ECB9}" destId="{A88BCB3C-AC1D-4C49-8657-2FB41B19381F}" srcOrd="0" destOrd="0" presId="urn:microsoft.com/office/officeart/2005/8/layout/hProcess9"/>
    <dgm:cxn modelId="{B9B20278-A07B-0E49-B05A-C4D7A45F8B1B}" srcId="{04D83ED2-3E8E-5A49-B0F2-D2F5A366B166}" destId="{ACBD2248-61B2-514B-ACA8-E36940D1B4C4}" srcOrd="4" destOrd="0" parTransId="{65BC21CF-C694-FA43-8B99-491F7492F2C1}" sibTransId="{A014031E-09B1-DB48-BD4D-659731024AEC}"/>
    <dgm:cxn modelId="{56C07681-BF97-40BB-AF3F-483B1B8F7D5A}" type="presOf" srcId="{7CE2433F-9C44-4A80-A00A-A800E68FEFC5}" destId="{7F37C1D6-32B0-4D8D-A8B8-32A68D72C0BD}" srcOrd="0" destOrd="0" presId="urn:microsoft.com/office/officeart/2005/8/layout/hProcess9"/>
    <dgm:cxn modelId="{7E60AB82-E3F7-CC49-8132-6C0C2BE7BDFB}" srcId="{04D83ED2-3E8E-5A49-B0F2-D2F5A366B166}" destId="{529B5A14-5436-354A-96DE-4E1EB362D01B}" srcOrd="2" destOrd="0" parTransId="{DB309596-11D1-9F4B-8FD9-14C2B98215A3}" sibTransId="{0CE9DB0C-894F-DF4B-BD73-59C5007BFC44}"/>
    <dgm:cxn modelId="{CCE692B3-522A-49AE-AD3D-F9E75024CEC4}" type="presOf" srcId="{529B5A14-5436-354A-96DE-4E1EB362D01B}" destId="{F1F56E94-8DA4-47CB-A2A4-F50AE8ADAFDE}" srcOrd="0" destOrd="0" presId="urn:microsoft.com/office/officeart/2005/8/layout/hProcess9"/>
    <dgm:cxn modelId="{73CE20C5-E8B1-BD43-8AAA-1CE24CD7F89B}" srcId="{04D83ED2-3E8E-5A49-B0F2-D2F5A366B166}" destId="{9C291116-580C-3E48-BAE5-E7BAB430620B}" srcOrd="3" destOrd="0" parTransId="{D8FB1533-97EA-8148-A13E-96A6B4900CEC}" sibTransId="{0A16CE5A-7F28-5542-8015-16DC0A9C5D3F}"/>
    <dgm:cxn modelId="{36F978CE-513F-4109-AC3C-653FF2CE422B}" type="presOf" srcId="{9C291116-580C-3E48-BAE5-E7BAB430620B}" destId="{ED699A50-FA07-4EBC-BACA-875D3F0E1D0C}" srcOrd="0" destOrd="0" presId="urn:microsoft.com/office/officeart/2005/8/layout/hProcess9"/>
    <dgm:cxn modelId="{DBA831E7-2A81-4CB2-9E9F-9D9E1C450C0C}" srcId="{04D83ED2-3E8E-5A49-B0F2-D2F5A366B166}" destId="{7CE2433F-9C44-4A80-A00A-A800E68FEFC5}" srcOrd="5" destOrd="0" parTransId="{15F34000-7DB9-4B25-BDDA-A174C901FFE0}" sibTransId="{FB442AC0-B107-45E6-9E19-D863D2FB6B9B}"/>
    <dgm:cxn modelId="{796357F4-36A6-4E4B-945E-BCFC9F0AB0DF}" srcId="{04D83ED2-3E8E-5A49-B0F2-D2F5A366B166}" destId="{E494850D-C12C-3642-BD7C-92A90D22A623}" srcOrd="0" destOrd="0" parTransId="{58C28DBC-3061-484F-A128-302C7AB38C1C}" sibTransId="{57669359-18F5-8446-A2EF-B747547AD806}"/>
    <dgm:cxn modelId="{B4DAFB16-26A5-4C7F-AF71-402C687BE317}" type="presParOf" srcId="{9C42B193-7AD6-4CF5-A8E3-6F034863F122}" destId="{E971C22C-5588-4F64-8A00-0B29EA028818}" srcOrd="0" destOrd="0" presId="urn:microsoft.com/office/officeart/2005/8/layout/hProcess9"/>
    <dgm:cxn modelId="{ACF3B7A5-08A7-4BDD-A6F9-5E98EFFD2117}" type="presParOf" srcId="{9C42B193-7AD6-4CF5-A8E3-6F034863F122}" destId="{C3B82381-2E97-4F70-BDDE-676F681A4C2F}" srcOrd="1" destOrd="0" presId="urn:microsoft.com/office/officeart/2005/8/layout/hProcess9"/>
    <dgm:cxn modelId="{EFDC4E88-C0D3-46CB-B016-C3E5CCEBF440}" type="presParOf" srcId="{C3B82381-2E97-4F70-BDDE-676F681A4C2F}" destId="{29F494F2-6EE4-4254-8D2A-AACE3B0FC622}" srcOrd="0" destOrd="0" presId="urn:microsoft.com/office/officeart/2005/8/layout/hProcess9"/>
    <dgm:cxn modelId="{0569976D-6025-433A-ABC9-1A5B24963F04}" type="presParOf" srcId="{C3B82381-2E97-4F70-BDDE-676F681A4C2F}" destId="{74AAB6D5-909D-4BF2-979A-6AA3EE0951A0}" srcOrd="1" destOrd="0" presId="urn:microsoft.com/office/officeart/2005/8/layout/hProcess9"/>
    <dgm:cxn modelId="{758D495E-332A-41C3-93E1-34918FBFFC1B}" type="presParOf" srcId="{C3B82381-2E97-4F70-BDDE-676F681A4C2F}" destId="{A88BCB3C-AC1D-4C49-8657-2FB41B19381F}" srcOrd="2" destOrd="0" presId="urn:microsoft.com/office/officeart/2005/8/layout/hProcess9"/>
    <dgm:cxn modelId="{364A6099-A5E5-4087-8DBD-7F9A231444AC}" type="presParOf" srcId="{C3B82381-2E97-4F70-BDDE-676F681A4C2F}" destId="{C8CCA407-8B88-49FA-BC8C-A83BCA64FDBF}" srcOrd="3" destOrd="0" presId="urn:microsoft.com/office/officeart/2005/8/layout/hProcess9"/>
    <dgm:cxn modelId="{EF47D250-B9D6-466B-B28E-82356140FD9D}" type="presParOf" srcId="{C3B82381-2E97-4F70-BDDE-676F681A4C2F}" destId="{F1F56E94-8DA4-47CB-A2A4-F50AE8ADAFDE}" srcOrd="4" destOrd="0" presId="urn:microsoft.com/office/officeart/2005/8/layout/hProcess9"/>
    <dgm:cxn modelId="{9A755F7D-B426-4846-BC0F-EBE5F5FC27F8}" type="presParOf" srcId="{C3B82381-2E97-4F70-BDDE-676F681A4C2F}" destId="{8EAEFCFA-647E-41E3-97A8-3B5780D73CA8}" srcOrd="5" destOrd="0" presId="urn:microsoft.com/office/officeart/2005/8/layout/hProcess9"/>
    <dgm:cxn modelId="{1D5011AA-BC14-43A5-846E-14BC578F8AC1}" type="presParOf" srcId="{C3B82381-2E97-4F70-BDDE-676F681A4C2F}" destId="{ED699A50-FA07-4EBC-BACA-875D3F0E1D0C}" srcOrd="6" destOrd="0" presId="urn:microsoft.com/office/officeart/2005/8/layout/hProcess9"/>
    <dgm:cxn modelId="{DE3623AB-8E20-4686-AB2D-3D349CF6710A}" type="presParOf" srcId="{C3B82381-2E97-4F70-BDDE-676F681A4C2F}" destId="{B597128D-BAB4-4AF8-AC7D-4A091CF1FC6E}" srcOrd="7" destOrd="0" presId="urn:microsoft.com/office/officeart/2005/8/layout/hProcess9"/>
    <dgm:cxn modelId="{216A4043-0358-482E-9310-9877C1A9BED6}" type="presParOf" srcId="{C3B82381-2E97-4F70-BDDE-676F681A4C2F}" destId="{15EB9534-F262-4435-A827-0B8A78C076DA}" srcOrd="8" destOrd="0" presId="urn:microsoft.com/office/officeart/2005/8/layout/hProcess9"/>
    <dgm:cxn modelId="{E21F3483-05F4-4422-BF86-212465B8090C}" type="presParOf" srcId="{C3B82381-2E97-4F70-BDDE-676F681A4C2F}" destId="{9C1AE854-F7B0-4C66-8EB7-80DFBAF2963E}" srcOrd="9" destOrd="0" presId="urn:microsoft.com/office/officeart/2005/8/layout/hProcess9"/>
    <dgm:cxn modelId="{B8F046DE-CCE2-4089-9113-C961B403A36B}" type="presParOf" srcId="{C3B82381-2E97-4F70-BDDE-676F681A4C2F}" destId="{7F37C1D6-32B0-4D8D-A8B8-32A68D72C0B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1AB99BE-0129-48CF-904A-9CCA8B427D9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EA88681-67C9-4B28-9159-6FB426F4EFD1}">
      <dgm:prSet custT="1"/>
      <dgm:spPr/>
      <dgm:t>
        <a:bodyPr/>
        <a:lstStyle/>
        <a:p>
          <a:r>
            <a:rPr lang="en-US" sz="2200" dirty="0"/>
            <a:t>AI system focusing on efficiency ends up narrowing students’ curiosity and interests (goal)</a:t>
          </a:r>
        </a:p>
      </dgm:t>
    </dgm:pt>
    <dgm:pt modelId="{7FE53179-7582-4B75-B091-6CE86CBCE897}" type="parTrans" cxnId="{DE6E5E9F-ACEF-4729-8C87-9D609D8EFD8E}">
      <dgm:prSet/>
      <dgm:spPr/>
      <dgm:t>
        <a:bodyPr/>
        <a:lstStyle/>
        <a:p>
          <a:endParaRPr lang="en-US" sz="2200"/>
        </a:p>
      </dgm:t>
    </dgm:pt>
    <dgm:pt modelId="{895BE850-B601-4EC6-8AB5-77ED4E6C0DD5}" type="sibTrans" cxnId="{DE6E5E9F-ACEF-4729-8C87-9D609D8EFD8E}">
      <dgm:prSet/>
      <dgm:spPr/>
      <dgm:t>
        <a:bodyPr/>
        <a:lstStyle/>
        <a:p>
          <a:endParaRPr lang="en-US" sz="2200"/>
        </a:p>
      </dgm:t>
    </dgm:pt>
    <dgm:pt modelId="{1B8191EB-810D-421D-9B7E-95D7463B0BE8}">
      <dgm:prSet custT="1"/>
      <dgm:spPr/>
      <dgm:t>
        <a:bodyPr/>
        <a:lstStyle/>
        <a:p>
          <a:r>
            <a:rPr lang="en-US" sz="2200" dirty="0"/>
            <a:t>AI system limits students’ access to diverse viewpoints and sources (content)</a:t>
          </a:r>
        </a:p>
      </dgm:t>
    </dgm:pt>
    <dgm:pt modelId="{CEE98ADA-3805-4EA7-A550-41E383DD23B5}" type="parTrans" cxnId="{54516E7F-EBE4-41AA-924D-54DAC37A56AE}">
      <dgm:prSet/>
      <dgm:spPr/>
      <dgm:t>
        <a:bodyPr/>
        <a:lstStyle/>
        <a:p>
          <a:endParaRPr lang="en-US" sz="2200"/>
        </a:p>
      </dgm:t>
    </dgm:pt>
    <dgm:pt modelId="{6E7A7222-A879-4D0E-B62D-5C9C7A36988C}" type="sibTrans" cxnId="{54516E7F-EBE4-41AA-924D-54DAC37A56AE}">
      <dgm:prSet/>
      <dgm:spPr/>
      <dgm:t>
        <a:bodyPr/>
        <a:lstStyle/>
        <a:p>
          <a:endParaRPr lang="en-US" sz="2200"/>
        </a:p>
      </dgm:t>
    </dgm:pt>
    <dgm:pt modelId="{6545C2E3-314A-4C76-A783-7D647CD38A88}">
      <dgm:prSet custT="1"/>
      <dgm:spPr/>
      <dgm:t>
        <a:bodyPr/>
        <a:lstStyle/>
        <a:p>
          <a:r>
            <a:rPr lang="en-US" sz="2200" dirty="0"/>
            <a:t>AI doing tasks for students reduces student ability to make decision and think critically (learning actions)</a:t>
          </a:r>
        </a:p>
      </dgm:t>
    </dgm:pt>
    <dgm:pt modelId="{6D89B4DB-3E2D-47D4-8900-0CB4E002F1C3}" type="parTrans" cxnId="{FC108447-4A15-496C-8EBD-AFC03CBD21BA}">
      <dgm:prSet/>
      <dgm:spPr/>
      <dgm:t>
        <a:bodyPr/>
        <a:lstStyle/>
        <a:p>
          <a:endParaRPr lang="en-US" sz="2200"/>
        </a:p>
      </dgm:t>
    </dgm:pt>
    <dgm:pt modelId="{1B6DB6BA-8F89-4ACB-B477-E941849BF26D}" type="sibTrans" cxnId="{FC108447-4A15-496C-8EBD-AFC03CBD21BA}">
      <dgm:prSet/>
      <dgm:spPr/>
      <dgm:t>
        <a:bodyPr/>
        <a:lstStyle/>
        <a:p>
          <a:endParaRPr lang="en-US" sz="2200"/>
        </a:p>
      </dgm:t>
    </dgm:pt>
    <dgm:pt modelId="{8A9C834D-8D10-4633-899B-61C98D034135}">
      <dgm:prSet custT="1"/>
      <dgm:spPr/>
      <dgm:t>
        <a:bodyPr/>
        <a:lstStyle/>
        <a:p>
          <a:r>
            <a:rPr lang="en-US" sz="2200" dirty="0"/>
            <a:t>AI tools can discourage student from experimenting with alternative ways of learning (strategies)</a:t>
          </a:r>
        </a:p>
      </dgm:t>
    </dgm:pt>
    <dgm:pt modelId="{5CE3FFCF-5271-43B6-A4E9-367DD459F9EC}" type="parTrans" cxnId="{F91B5F2E-8912-4831-AB1C-8843B0BFFCEA}">
      <dgm:prSet/>
      <dgm:spPr/>
      <dgm:t>
        <a:bodyPr/>
        <a:lstStyle/>
        <a:p>
          <a:endParaRPr lang="en-US" sz="2200"/>
        </a:p>
      </dgm:t>
    </dgm:pt>
    <dgm:pt modelId="{301CF4BC-3E2F-48C9-BBA6-EA024B53BF37}" type="sibTrans" cxnId="{F91B5F2E-8912-4831-AB1C-8843B0BFFCEA}">
      <dgm:prSet/>
      <dgm:spPr/>
      <dgm:t>
        <a:bodyPr/>
        <a:lstStyle/>
        <a:p>
          <a:endParaRPr lang="en-US" sz="2200"/>
        </a:p>
      </dgm:t>
    </dgm:pt>
    <dgm:pt modelId="{D8D0E5ED-44F9-4868-B525-57C6F49CCF11}">
      <dgm:prSet custT="1"/>
      <dgm:spPr/>
      <dgm:t>
        <a:bodyPr/>
        <a:lstStyle/>
        <a:p>
          <a:r>
            <a:rPr lang="en-US" sz="2200" dirty="0"/>
            <a:t>AI feedback can remove the chance for student to reflect on their reasoning (reflection)</a:t>
          </a:r>
        </a:p>
      </dgm:t>
    </dgm:pt>
    <dgm:pt modelId="{E18BA6E3-E0E2-4BA0-8990-C0BBF0ADB1B9}" type="parTrans" cxnId="{DA5490CD-ED41-4391-8C8C-B985B6E252E2}">
      <dgm:prSet/>
      <dgm:spPr/>
      <dgm:t>
        <a:bodyPr/>
        <a:lstStyle/>
        <a:p>
          <a:endParaRPr lang="en-US" sz="2200"/>
        </a:p>
      </dgm:t>
    </dgm:pt>
    <dgm:pt modelId="{C5651F47-05CB-4E01-AC95-2B17E42DA2F0}" type="sibTrans" cxnId="{DA5490CD-ED41-4391-8C8C-B985B6E252E2}">
      <dgm:prSet/>
      <dgm:spPr/>
      <dgm:t>
        <a:bodyPr/>
        <a:lstStyle/>
        <a:p>
          <a:endParaRPr lang="en-US" sz="2200"/>
        </a:p>
      </dgm:t>
    </dgm:pt>
    <dgm:pt modelId="{66DB5CD1-8699-4C82-8897-C5D34B64FA6B}">
      <dgm:prSet custT="1"/>
      <dgm:spPr/>
      <dgm:t>
        <a:bodyPr/>
        <a:lstStyle/>
        <a:p>
          <a:r>
            <a:rPr lang="en-US" sz="2200" dirty="0"/>
            <a:t>AI system offer analytic dashboard for administrators but not students (self-regulation)</a:t>
          </a:r>
        </a:p>
      </dgm:t>
    </dgm:pt>
    <dgm:pt modelId="{90D87E72-62E1-4F18-A00C-5F1F02B24A61}" type="parTrans" cxnId="{918B8481-8D7B-4CEA-8143-58DF8DA75B8B}">
      <dgm:prSet/>
      <dgm:spPr/>
      <dgm:t>
        <a:bodyPr/>
        <a:lstStyle/>
        <a:p>
          <a:endParaRPr lang="en-US" sz="2200"/>
        </a:p>
      </dgm:t>
    </dgm:pt>
    <dgm:pt modelId="{66708FD2-3AC0-4FAB-BCDB-A2E86DB2E3AA}" type="sibTrans" cxnId="{918B8481-8D7B-4CEA-8143-58DF8DA75B8B}">
      <dgm:prSet/>
      <dgm:spPr/>
      <dgm:t>
        <a:bodyPr/>
        <a:lstStyle/>
        <a:p>
          <a:endParaRPr lang="en-US" sz="2200"/>
        </a:p>
      </dgm:t>
    </dgm:pt>
    <dgm:pt modelId="{378B2B8D-7E5D-451D-A0F0-2B34D7D1F92D}" type="pres">
      <dgm:prSet presAssocID="{21AB99BE-0129-48CF-904A-9CCA8B427D9F}" presName="vert0" presStyleCnt="0">
        <dgm:presLayoutVars>
          <dgm:dir/>
          <dgm:animOne val="branch"/>
          <dgm:animLvl val="lvl"/>
        </dgm:presLayoutVars>
      </dgm:prSet>
      <dgm:spPr/>
    </dgm:pt>
    <dgm:pt modelId="{7D5D82E3-C844-4B36-9620-4343AC38FAAB}" type="pres">
      <dgm:prSet presAssocID="{FEA88681-67C9-4B28-9159-6FB426F4EFD1}" presName="thickLine" presStyleLbl="alignNode1" presStyleIdx="0" presStyleCnt="6"/>
      <dgm:spPr/>
    </dgm:pt>
    <dgm:pt modelId="{B5CD8FC4-2FF4-4040-843C-369ABE2C1B65}" type="pres">
      <dgm:prSet presAssocID="{FEA88681-67C9-4B28-9159-6FB426F4EFD1}" presName="horz1" presStyleCnt="0"/>
      <dgm:spPr/>
    </dgm:pt>
    <dgm:pt modelId="{E4809F45-F47C-4384-8371-61AC8B8D599D}" type="pres">
      <dgm:prSet presAssocID="{FEA88681-67C9-4B28-9159-6FB426F4EFD1}" presName="tx1" presStyleLbl="revTx" presStyleIdx="0" presStyleCnt="6"/>
      <dgm:spPr/>
    </dgm:pt>
    <dgm:pt modelId="{6862A0CA-1802-4E2A-9844-F90FC7805FCF}" type="pres">
      <dgm:prSet presAssocID="{FEA88681-67C9-4B28-9159-6FB426F4EFD1}" presName="vert1" presStyleCnt="0"/>
      <dgm:spPr/>
    </dgm:pt>
    <dgm:pt modelId="{DA048AE8-612B-4125-B25D-133048A2A364}" type="pres">
      <dgm:prSet presAssocID="{1B8191EB-810D-421D-9B7E-95D7463B0BE8}" presName="thickLine" presStyleLbl="alignNode1" presStyleIdx="1" presStyleCnt="6"/>
      <dgm:spPr/>
    </dgm:pt>
    <dgm:pt modelId="{D54E9960-504C-42C5-B6EE-BD85CA492F35}" type="pres">
      <dgm:prSet presAssocID="{1B8191EB-810D-421D-9B7E-95D7463B0BE8}" presName="horz1" presStyleCnt="0"/>
      <dgm:spPr/>
    </dgm:pt>
    <dgm:pt modelId="{801CA81F-4C0C-4E97-A29A-A5CE33684CA8}" type="pres">
      <dgm:prSet presAssocID="{1B8191EB-810D-421D-9B7E-95D7463B0BE8}" presName="tx1" presStyleLbl="revTx" presStyleIdx="1" presStyleCnt="6"/>
      <dgm:spPr/>
    </dgm:pt>
    <dgm:pt modelId="{4470C752-196F-4D7D-976A-0EF955698592}" type="pres">
      <dgm:prSet presAssocID="{1B8191EB-810D-421D-9B7E-95D7463B0BE8}" presName="vert1" presStyleCnt="0"/>
      <dgm:spPr/>
    </dgm:pt>
    <dgm:pt modelId="{71444072-1068-424C-854A-9375D4FE9BA4}" type="pres">
      <dgm:prSet presAssocID="{6545C2E3-314A-4C76-A783-7D647CD38A88}" presName="thickLine" presStyleLbl="alignNode1" presStyleIdx="2" presStyleCnt="6"/>
      <dgm:spPr/>
    </dgm:pt>
    <dgm:pt modelId="{F12B922E-A5CF-482A-8468-3C704D1730FA}" type="pres">
      <dgm:prSet presAssocID="{6545C2E3-314A-4C76-A783-7D647CD38A88}" presName="horz1" presStyleCnt="0"/>
      <dgm:spPr/>
    </dgm:pt>
    <dgm:pt modelId="{C190DE75-9CE8-426F-BC3E-111ADB17529A}" type="pres">
      <dgm:prSet presAssocID="{6545C2E3-314A-4C76-A783-7D647CD38A88}" presName="tx1" presStyleLbl="revTx" presStyleIdx="2" presStyleCnt="6"/>
      <dgm:spPr/>
    </dgm:pt>
    <dgm:pt modelId="{8F4E0CB2-B806-4FC8-A3E6-49271ACBE3EF}" type="pres">
      <dgm:prSet presAssocID="{6545C2E3-314A-4C76-A783-7D647CD38A88}" presName="vert1" presStyleCnt="0"/>
      <dgm:spPr/>
    </dgm:pt>
    <dgm:pt modelId="{BB92A46F-BFAE-45C6-9B05-7ABB51964CFD}" type="pres">
      <dgm:prSet presAssocID="{8A9C834D-8D10-4633-899B-61C98D034135}" presName="thickLine" presStyleLbl="alignNode1" presStyleIdx="3" presStyleCnt="6"/>
      <dgm:spPr/>
    </dgm:pt>
    <dgm:pt modelId="{BA0BE182-935C-4023-B991-CDFEE44E97B0}" type="pres">
      <dgm:prSet presAssocID="{8A9C834D-8D10-4633-899B-61C98D034135}" presName="horz1" presStyleCnt="0"/>
      <dgm:spPr/>
    </dgm:pt>
    <dgm:pt modelId="{A4AE1498-40B7-44DE-AA9B-38CBA78303B8}" type="pres">
      <dgm:prSet presAssocID="{8A9C834D-8D10-4633-899B-61C98D034135}" presName="tx1" presStyleLbl="revTx" presStyleIdx="3" presStyleCnt="6"/>
      <dgm:spPr/>
    </dgm:pt>
    <dgm:pt modelId="{7F67F1CD-D9CC-4123-884B-5DC8993A3567}" type="pres">
      <dgm:prSet presAssocID="{8A9C834D-8D10-4633-899B-61C98D034135}" presName="vert1" presStyleCnt="0"/>
      <dgm:spPr/>
    </dgm:pt>
    <dgm:pt modelId="{1518832A-F284-4089-A880-7FC425CB6C34}" type="pres">
      <dgm:prSet presAssocID="{D8D0E5ED-44F9-4868-B525-57C6F49CCF11}" presName="thickLine" presStyleLbl="alignNode1" presStyleIdx="4" presStyleCnt="6"/>
      <dgm:spPr/>
    </dgm:pt>
    <dgm:pt modelId="{18A6BA74-E04B-4F44-B287-E7093B6973F0}" type="pres">
      <dgm:prSet presAssocID="{D8D0E5ED-44F9-4868-B525-57C6F49CCF11}" presName="horz1" presStyleCnt="0"/>
      <dgm:spPr/>
    </dgm:pt>
    <dgm:pt modelId="{FBF18673-8FD9-4BB2-B3FA-56BF0B256B67}" type="pres">
      <dgm:prSet presAssocID="{D8D0E5ED-44F9-4868-B525-57C6F49CCF11}" presName="tx1" presStyleLbl="revTx" presStyleIdx="4" presStyleCnt="6"/>
      <dgm:spPr/>
    </dgm:pt>
    <dgm:pt modelId="{B1E32B1F-9BB9-443F-A56D-8654A7D52E65}" type="pres">
      <dgm:prSet presAssocID="{D8D0E5ED-44F9-4868-B525-57C6F49CCF11}" presName="vert1" presStyleCnt="0"/>
      <dgm:spPr/>
    </dgm:pt>
    <dgm:pt modelId="{2A34E467-EA15-490C-A2E2-59DFABDED885}" type="pres">
      <dgm:prSet presAssocID="{66DB5CD1-8699-4C82-8897-C5D34B64FA6B}" presName="thickLine" presStyleLbl="alignNode1" presStyleIdx="5" presStyleCnt="6"/>
      <dgm:spPr/>
    </dgm:pt>
    <dgm:pt modelId="{0F906616-3DAC-4744-8FAA-8B1194B2D391}" type="pres">
      <dgm:prSet presAssocID="{66DB5CD1-8699-4C82-8897-C5D34B64FA6B}" presName="horz1" presStyleCnt="0"/>
      <dgm:spPr/>
    </dgm:pt>
    <dgm:pt modelId="{8D27AA22-D278-4BD5-B00B-503926E93653}" type="pres">
      <dgm:prSet presAssocID="{66DB5CD1-8699-4C82-8897-C5D34B64FA6B}" presName="tx1" presStyleLbl="revTx" presStyleIdx="5" presStyleCnt="6"/>
      <dgm:spPr/>
    </dgm:pt>
    <dgm:pt modelId="{C4C34503-39B9-41DE-8995-644B17B08DC0}" type="pres">
      <dgm:prSet presAssocID="{66DB5CD1-8699-4C82-8897-C5D34B64FA6B}" presName="vert1" presStyleCnt="0"/>
      <dgm:spPr/>
    </dgm:pt>
  </dgm:ptLst>
  <dgm:cxnLst>
    <dgm:cxn modelId="{425FA023-232F-407B-ACD3-56D248552954}" type="presOf" srcId="{D8D0E5ED-44F9-4868-B525-57C6F49CCF11}" destId="{FBF18673-8FD9-4BB2-B3FA-56BF0B256B67}" srcOrd="0" destOrd="0" presId="urn:microsoft.com/office/officeart/2008/layout/LinedList"/>
    <dgm:cxn modelId="{F91B5F2E-8912-4831-AB1C-8843B0BFFCEA}" srcId="{21AB99BE-0129-48CF-904A-9CCA8B427D9F}" destId="{8A9C834D-8D10-4633-899B-61C98D034135}" srcOrd="3" destOrd="0" parTransId="{5CE3FFCF-5271-43B6-A4E9-367DD459F9EC}" sibTransId="{301CF4BC-3E2F-48C9-BBA6-EA024B53BF37}"/>
    <dgm:cxn modelId="{51E15E3A-9641-4A74-B028-F45F4E674A96}" type="presOf" srcId="{6545C2E3-314A-4C76-A783-7D647CD38A88}" destId="{C190DE75-9CE8-426F-BC3E-111ADB17529A}" srcOrd="0" destOrd="0" presId="urn:microsoft.com/office/officeart/2008/layout/LinedList"/>
    <dgm:cxn modelId="{FC108447-4A15-496C-8EBD-AFC03CBD21BA}" srcId="{21AB99BE-0129-48CF-904A-9CCA8B427D9F}" destId="{6545C2E3-314A-4C76-A783-7D647CD38A88}" srcOrd="2" destOrd="0" parTransId="{6D89B4DB-3E2D-47D4-8900-0CB4E002F1C3}" sibTransId="{1B6DB6BA-8F89-4ACB-B477-E941849BF26D}"/>
    <dgm:cxn modelId="{D203837B-D9A5-4FF1-9A2A-3B2DB77B3BF9}" type="presOf" srcId="{21AB99BE-0129-48CF-904A-9CCA8B427D9F}" destId="{378B2B8D-7E5D-451D-A0F0-2B34D7D1F92D}" srcOrd="0" destOrd="0" presId="urn:microsoft.com/office/officeart/2008/layout/LinedList"/>
    <dgm:cxn modelId="{54516E7F-EBE4-41AA-924D-54DAC37A56AE}" srcId="{21AB99BE-0129-48CF-904A-9CCA8B427D9F}" destId="{1B8191EB-810D-421D-9B7E-95D7463B0BE8}" srcOrd="1" destOrd="0" parTransId="{CEE98ADA-3805-4EA7-A550-41E383DD23B5}" sibTransId="{6E7A7222-A879-4D0E-B62D-5C9C7A36988C}"/>
    <dgm:cxn modelId="{918B8481-8D7B-4CEA-8143-58DF8DA75B8B}" srcId="{21AB99BE-0129-48CF-904A-9CCA8B427D9F}" destId="{66DB5CD1-8699-4C82-8897-C5D34B64FA6B}" srcOrd="5" destOrd="0" parTransId="{90D87E72-62E1-4F18-A00C-5F1F02B24A61}" sibTransId="{66708FD2-3AC0-4FAB-BCDB-A2E86DB2E3AA}"/>
    <dgm:cxn modelId="{4CFE8789-D82A-4D73-A090-3441E307687E}" type="presOf" srcId="{8A9C834D-8D10-4633-899B-61C98D034135}" destId="{A4AE1498-40B7-44DE-AA9B-38CBA78303B8}" srcOrd="0" destOrd="0" presId="urn:microsoft.com/office/officeart/2008/layout/LinedList"/>
    <dgm:cxn modelId="{59D40F9C-B2BD-4389-8FC0-17409FC43A71}" type="presOf" srcId="{FEA88681-67C9-4B28-9159-6FB426F4EFD1}" destId="{E4809F45-F47C-4384-8371-61AC8B8D599D}" srcOrd="0" destOrd="0" presId="urn:microsoft.com/office/officeart/2008/layout/LinedList"/>
    <dgm:cxn modelId="{DE6E5E9F-ACEF-4729-8C87-9D609D8EFD8E}" srcId="{21AB99BE-0129-48CF-904A-9CCA8B427D9F}" destId="{FEA88681-67C9-4B28-9159-6FB426F4EFD1}" srcOrd="0" destOrd="0" parTransId="{7FE53179-7582-4B75-B091-6CE86CBCE897}" sibTransId="{895BE850-B601-4EC6-8AB5-77ED4E6C0DD5}"/>
    <dgm:cxn modelId="{1868B0A9-276D-4898-9C52-3AE548B08350}" type="presOf" srcId="{66DB5CD1-8699-4C82-8897-C5D34B64FA6B}" destId="{8D27AA22-D278-4BD5-B00B-503926E93653}" srcOrd="0" destOrd="0" presId="urn:microsoft.com/office/officeart/2008/layout/LinedList"/>
    <dgm:cxn modelId="{DA5490CD-ED41-4391-8C8C-B985B6E252E2}" srcId="{21AB99BE-0129-48CF-904A-9CCA8B427D9F}" destId="{D8D0E5ED-44F9-4868-B525-57C6F49CCF11}" srcOrd="4" destOrd="0" parTransId="{E18BA6E3-E0E2-4BA0-8990-C0BBF0ADB1B9}" sibTransId="{C5651F47-05CB-4E01-AC95-2B17E42DA2F0}"/>
    <dgm:cxn modelId="{3120B2E7-EF11-498A-B29E-DFE625AF2240}" type="presOf" srcId="{1B8191EB-810D-421D-9B7E-95D7463B0BE8}" destId="{801CA81F-4C0C-4E97-A29A-A5CE33684CA8}" srcOrd="0" destOrd="0" presId="urn:microsoft.com/office/officeart/2008/layout/LinedList"/>
    <dgm:cxn modelId="{4E080077-47B9-4116-AFA1-FDD64697FA4D}" type="presParOf" srcId="{378B2B8D-7E5D-451D-A0F0-2B34D7D1F92D}" destId="{7D5D82E3-C844-4B36-9620-4343AC38FAAB}" srcOrd="0" destOrd="0" presId="urn:microsoft.com/office/officeart/2008/layout/LinedList"/>
    <dgm:cxn modelId="{FB7EAA01-F0EE-4C65-AC9A-95A99515BDDB}" type="presParOf" srcId="{378B2B8D-7E5D-451D-A0F0-2B34D7D1F92D}" destId="{B5CD8FC4-2FF4-4040-843C-369ABE2C1B65}" srcOrd="1" destOrd="0" presId="urn:microsoft.com/office/officeart/2008/layout/LinedList"/>
    <dgm:cxn modelId="{088F2070-DDBE-4045-A274-E49868D807C2}" type="presParOf" srcId="{B5CD8FC4-2FF4-4040-843C-369ABE2C1B65}" destId="{E4809F45-F47C-4384-8371-61AC8B8D599D}" srcOrd="0" destOrd="0" presId="urn:microsoft.com/office/officeart/2008/layout/LinedList"/>
    <dgm:cxn modelId="{1FFE40A6-D1F1-4FF9-9080-34BA1B951153}" type="presParOf" srcId="{B5CD8FC4-2FF4-4040-843C-369ABE2C1B65}" destId="{6862A0CA-1802-4E2A-9844-F90FC7805FCF}" srcOrd="1" destOrd="0" presId="urn:microsoft.com/office/officeart/2008/layout/LinedList"/>
    <dgm:cxn modelId="{7931BF93-99B4-4375-9551-C07FD39DCCFC}" type="presParOf" srcId="{378B2B8D-7E5D-451D-A0F0-2B34D7D1F92D}" destId="{DA048AE8-612B-4125-B25D-133048A2A364}" srcOrd="2" destOrd="0" presId="urn:microsoft.com/office/officeart/2008/layout/LinedList"/>
    <dgm:cxn modelId="{A038914F-5D26-439B-B3AF-2975457B0CDF}" type="presParOf" srcId="{378B2B8D-7E5D-451D-A0F0-2B34D7D1F92D}" destId="{D54E9960-504C-42C5-B6EE-BD85CA492F35}" srcOrd="3" destOrd="0" presId="urn:microsoft.com/office/officeart/2008/layout/LinedList"/>
    <dgm:cxn modelId="{87B85D98-DA91-41CB-8BA7-41E9BDE7D91C}" type="presParOf" srcId="{D54E9960-504C-42C5-B6EE-BD85CA492F35}" destId="{801CA81F-4C0C-4E97-A29A-A5CE33684CA8}" srcOrd="0" destOrd="0" presId="urn:microsoft.com/office/officeart/2008/layout/LinedList"/>
    <dgm:cxn modelId="{10130190-24FA-4F7A-BF78-7C0B45071CE5}" type="presParOf" srcId="{D54E9960-504C-42C5-B6EE-BD85CA492F35}" destId="{4470C752-196F-4D7D-976A-0EF955698592}" srcOrd="1" destOrd="0" presId="urn:microsoft.com/office/officeart/2008/layout/LinedList"/>
    <dgm:cxn modelId="{19D769B8-7FAE-489E-9114-6634277EC371}" type="presParOf" srcId="{378B2B8D-7E5D-451D-A0F0-2B34D7D1F92D}" destId="{71444072-1068-424C-854A-9375D4FE9BA4}" srcOrd="4" destOrd="0" presId="urn:microsoft.com/office/officeart/2008/layout/LinedList"/>
    <dgm:cxn modelId="{1C732846-6D58-49D2-9C54-926CD500F4DA}" type="presParOf" srcId="{378B2B8D-7E5D-451D-A0F0-2B34D7D1F92D}" destId="{F12B922E-A5CF-482A-8468-3C704D1730FA}" srcOrd="5" destOrd="0" presId="urn:microsoft.com/office/officeart/2008/layout/LinedList"/>
    <dgm:cxn modelId="{A218A0A4-921C-4F1E-AC99-B6BDCE5E6058}" type="presParOf" srcId="{F12B922E-A5CF-482A-8468-3C704D1730FA}" destId="{C190DE75-9CE8-426F-BC3E-111ADB17529A}" srcOrd="0" destOrd="0" presId="urn:microsoft.com/office/officeart/2008/layout/LinedList"/>
    <dgm:cxn modelId="{88B66186-C2A3-41FA-B809-5C7B01957309}" type="presParOf" srcId="{F12B922E-A5CF-482A-8468-3C704D1730FA}" destId="{8F4E0CB2-B806-4FC8-A3E6-49271ACBE3EF}" srcOrd="1" destOrd="0" presId="urn:microsoft.com/office/officeart/2008/layout/LinedList"/>
    <dgm:cxn modelId="{B7127D01-CD3D-4BB6-870A-3BCC1223C225}" type="presParOf" srcId="{378B2B8D-7E5D-451D-A0F0-2B34D7D1F92D}" destId="{BB92A46F-BFAE-45C6-9B05-7ABB51964CFD}" srcOrd="6" destOrd="0" presId="urn:microsoft.com/office/officeart/2008/layout/LinedList"/>
    <dgm:cxn modelId="{3081400E-C7CE-4F3D-9C2C-5889BBA12372}" type="presParOf" srcId="{378B2B8D-7E5D-451D-A0F0-2B34D7D1F92D}" destId="{BA0BE182-935C-4023-B991-CDFEE44E97B0}" srcOrd="7" destOrd="0" presId="urn:microsoft.com/office/officeart/2008/layout/LinedList"/>
    <dgm:cxn modelId="{BD38AFCC-77AF-4499-A3E4-905B18EAD300}" type="presParOf" srcId="{BA0BE182-935C-4023-B991-CDFEE44E97B0}" destId="{A4AE1498-40B7-44DE-AA9B-38CBA78303B8}" srcOrd="0" destOrd="0" presId="urn:microsoft.com/office/officeart/2008/layout/LinedList"/>
    <dgm:cxn modelId="{A4875AFC-6DDD-4E74-9ACA-5DC5C7028712}" type="presParOf" srcId="{BA0BE182-935C-4023-B991-CDFEE44E97B0}" destId="{7F67F1CD-D9CC-4123-884B-5DC8993A3567}" srcOrd="1" destOrd="0" presId="urn:microsoft.com/office/officeart/2008/layout/LinedList"/>
    <dgm:cxn modelId="{7D5A050D-55ED-403C-8362-754A1DA857CC}" type="presParOf" srcId="{378B2B8D-7E5D-451D-A0F0-2B34D7D1F92D}" destId="{1518832A-F284-4089-A880-7FC425CB6C34}" srcOrd="8" destOrd="0" presId="urn:microsoft.com/office/officeart/2008/layout/LinedList"/>
    <dgm:cxn modelId="{9CBF60E3-6AC0-42AC-A577-5E3FEF76063C}" type="presParOf" srcId="{378B2B8D-7E5D-451D-A0F0-2B34D7D1F92D}" destId="{18A6BA74-E04B-4F44-B287-E7093B6973F0}" srcOrd="9" destOrd="0" presId="urn:microsoft.com/office/officeart/2008/layout/LinedList"/>
    <dgm:cxn modelId="{D979EA8D-4EBB-49AE-8AF1-1BCB81DA52F9}" type="presParOf" srcId="{18A6BA74-E04B-4F44-B287-E7093B6973F0}" destId="{FBF18673-8FD9-4BB2-B3FA-56BF0B256B67}" srcOrd="0" destOrd="0" presId="urn:microsoft.com/office/officeart/2008/layout/LinedList"/>
    <dgm:cxn modelId="{F23535AC-A6BF-4EE4-8DED-6CC4A44E416D}" type="presParOf" srcId="{18A6BA74-E04B-4F44-B287-E7093B6973F0}" destId="{B1E32B1F-9BB9-443F-A56D-8654A7D52E65}" srcOrd="1" destOrd="0" presId="urn:microsoft.com/office/officeart/2008/layout/LinedList"/>
    <dgm:cxn modelId="{8E2933F9-0783-4779-A4B9-C1A2AF546D5D}" type="presParOf" srcId="{378B2B8D-7E5D-451D-A0F0-2B34D7D1F92D}" destId="{2A34E467-EA15-490C-A2E2-59DFABDED885}" srcOrd="10" destOrd="0" presId="urn:microsoft.com/office/officeart/2008/layout/LinedList"/>
    <dgm:cxn modelId="{CD7C841B-6D8F-4ED4-8082-27DFA5A8DC05}" type="presParOf" srcId="{378B2B8D-7E5D-451D-A0F0-2B34D7D1F92D}" destId="{0F906616-3DAC-4744-8FAA-8B1194B2D391}" srcOrd="11" destOrd="0" presId="urn:microsoft.com/office/officeart/2008/layout/LinedList"/>
    <dgm:cxn modelId="{E0D79981-668E-4F5D-8BD4-FF245DF7C833}" type="presParOf" srcId="{0F906616-3DAC-4744-8FAA-8B1194B2D391}" destId="{8D27AA22-D278-4BD5-B00B-503926E93653}" srcOrd="0" destOrd="0" presId="urn:microsoft.com/office/officeart/2008/layout/LinedList"/>
    <dgm:cxn modelId="{24F4DB05-E9AD-403D-A587-2134026C2FC7}" type="presParOf" srcId="{0F906616-3DAC-4744-8FAA-8B1194B2D391}" destId="{C4C34503-39B9-41DE-8995-644B17B08DC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98E58B-1ECC-4217-8F71-97E99515B1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233B2F9E-7E8D-4354-ABD6-1D0F86478095}">
      <dgm:prSet phldrT="[Text]" phldr="0"/>
      <dgm:spPr/>
      <dgm:t>
        <a:bodyPr/>
        <a:lstStyle/>
        <a:p>
          <a:r>
            <a:rPr lang="en-US" dirty="0"/>
            <a:t>How might students help shape expectations for ethical, meaningful and transparent AI use/approach?</a:t>
          </a:r>
          <a:endParaRPr lang="en-CA" dirty="0"/>
        </a:p>
      </dgm:t>
    </dgm:pt>
    <dgm:pt modelId="{0975FF96-1074-44A7-BA75-E0F6D11AF23F}" type="parTrans" cxnId="{020E71CC-C8B6-4FDE-A16A-1E3C03EB955B}">
      <dgm:prSet/>
      <dgm:spPr/>
      <dgm:t>
        <a:bodyPr/>
        <a:lstStyle/>
        <a:p>
          <a:endParaRPr lang="en-CA"/>
        </a:p>
      </dgm:t>
    </dgm:pt>
    <dgm:pt modelId="{B78965F1-F656-42A2-9163-B834590F8F4F}" type="sibTrans" cxnId="{020E71CC-C8B6-4FDE-A16A-1E3C03EB955B}">
      <dgm:prSet/>
      <dgm:spPr/>
      <dgm:t>
        <a:bodyPr/>
        <a:lstStyle/>
        <a:p>
          <a:endParaRPr lang="en-CA"/>
        </a:p>
      </dgm:t>
    </dgm:pt>
    <dgm:pt modelId="{A07E1BF0-C6D9-4C43-9F98-AA4D16976A40}">
      <dgm:prSet phldrT="[Text]" phldr="0"/>
      <dgm:spPr/>
      <dgm:t>
        <a:bodyPr/>
        <a:lstStyle/>
        <a:p>
          <a:r>
            <a:rPr lang="en-US" dirty="0"/>
            <a:t>How might students show learning in more than one way, with or without AI?</a:t>
          </a:r>
          <a:endParaRPr lang="en-CA" dirty="0"/>
        </a:p>
      </dgm:t>
    </dgm:pt>
    <dgm:pt modelId="{345B50E8-BB8C-4B9C-AA47-387099A5439F}" type="parTrans" cxnId="{DDBCE542-28EB-4890-9C9E-B08A91B2747E}">
      <dgm:prSet/>
      <dgm:spPr/>
      <dgm:t>
        <a:bodyPr/>
        <a:lstStyle/>
        <a:p>
          <a:endParaRPr lang="en-CA"/>
        </a:p>
      </dgm:t>
    </dgm:pt>
    <dgm:pt modelId="{B1528F8A-D976-4899-85DC-19A4A4D6DBB9}" type="sibTrans" cxnId="{DDBCE542-28EB-4890-9C9E-B08A91B2747E}">
      <dgm:prSet/>
      <dgm:spPr/>
      <dgm:t>
        <a:bodyPr/>
        <a:lstStyle/>
        <a:p>
          <a:endParaRPr lang="en-CA"/>
        </a:p>
      </dgm:t>
    </dgm:pt>
    <dgm:pt modelId="{F1DF4065-58D7-44B7-B564-EA4B967407CF}">
      <dgm:prSet phldrT="[Text]" phldr="0"/>
      <dgm:spPr/>
      <dgm:t>
        <a:bodyPr/>
        <a:lstStyle/>
        <a:p>
          <a:r>
            <a:rPr lang="en-US" dirty="0"/>
            <a:t>How can students notice AI’s impact on their thinking, voice, and choices?</a:t>
          </a:r>
          <a:endParaRPr lang="en-CA" dirty="0"/>
        </a:p>
      </dgm:t>
    </dgm:pt>
    <dgm:pt modelId="{4263C3DF-4001-422A-B597-E0C36DD0E73D}" type="parTrans" cxnId="{BEE04312-4BB0-40B5-87EE-5857AFA8B410}">
      <dgm:prSet/>
      <dgm:spPr/>
      <dgm:t>
        <a:bodyPr/>
        <a:lstStyle/>
        <a:p>
          <a:endParaRPr lang="en-CA"/>
        </a:p>
      </dgm:t>
    </dgm:pt>
    <dgm:pt modelId="{D47C7EA8-7CB4-4B5D-B8BB-EA2E43E13043}" type="sibTrans" cxnId="{BEE04312-4BB0-40B5-87EE-5857AFA8B410}">
      <dgm:prSet/>
      <dgm:spPr/>
      <dgm:t>
        <a:bodyPr/>
        <a:lstStyle/>
        <a:p>
          <a:endParaRPr lang="en-CA"/>
        </a:p>
      </dgm:t>
    </dgm:pt>
    <dgm:pt modelId="{9112E641-31A3-48FC-B58D-09F714033506}" type="pres">
      <dgm:prSet presAssocID="{FA98E58B-1ECC-4217-8F71-97E99515B139}" presName="diagram" presStyleCnt="0">
        <dgm:presLayoutVars>
          <dgm:dir/>
          <dgm:resizeHandles val="exact"/>
        </dgm:presLayoutVars>
      </dgm:prSet>
      <dgm:spPr/>
    </dgm:pt>
    <dgm:pt modelId="{79C4B2E2-C5F9-4C64-9836-91F97C3EB2CF}" type="pres">
      <dgm:prSet presAssocID="{233B2F9E-7E8D-4354-ABD6-1D0F86478095}" presName="node" presStyleLbl="node1" presStyleIdx="0" presStyleCnt="3">
        <dgm:presLayoutVars>
          <dgm:bulletEnabled val="1"/>
        </dgm:presLayoutVars>
      </dgm:prSet>
      <dgm:spPr/>
    </dgm:pt>
    <dgm:pt modelId="{E6A369AD-E238-4710-8DA7-86CB4A1D5742}" type="pres">
      <dgm:prSet presAssocID="{B78965F1-F656-42A2-9163-B834590F8F4F}" presName="sibTrans" presStyleCnt="0"/>
      <dgm:spPr/>
    </dgm:pt>
    <dgm:pt modelId="{7DCAF9AA-764F-4F1E-BC92-83D0058427F3}" type="pres">
      <dgm:prSet presAssocID="{A07E1BF0-C6D9-4C43-9F98-AA4D16976A40}" presName="node" presStyleLbl="node1" presStyleIdx="1" presStyleCnt="3">
        <dgm:presLayoutVars>
          <dgm:bulletEnabled val="1"/>
        </dgm:presLayoutVars>
      </dgm:prSet>
      <dgm:spPr/>
    </dgm:pt>
    <dgm:pt modelId="{BBAD76B1-D337-4D0A-959F-88F96A1F83A1}" type="pres">
      <dgm:prSet presAssocID="{B1528F8A-D976-4899-85DC-19A4A4D6DBB9}" presName="sibTrans" presStyleCnt="0"/>
      <dgm:spPr/>
    </dgm:pt>
    <dgm:pt modelId="{838A46FF-6CE3-41F7-95C7-C1E724F9E5C3}" type="pres">
      <dgm:prSet presAssocID="{F1DF4065-58D7-44B7-B564-EA4B967407CF}" presName="node" presStyleLbl="node1" presStyleIdx="2" presStyleCnt="3">
        <dgm:presLayoutVars>
          <dgm:bulletEnabled val="1"/>
        </dgm:presLayoutVars>
      </dgm:prSet>
      <dgm:spPr/>
    </dgm:pt>
  </dgm:ptLst>
  <dgm:cxnLst>
    <dgm:cxn modelId="{BEE04312-4BB0-40B5-87EE-5857AFA8B410}" srcId="{FA98E58B-1ECC-4217-8F71-97E99515B139}" destId="{F1DF4065-58D7-44B7-B564-EA4B967407CF}" srcOrd="2" destOrd="0" parTransId="{4263C3DF-4001-422A-B597-E0C36DD0E73D}" sibTransId="{D47C7EA8-7CB4-4B5D-B8BB-EA2E43E13043}"/>
    <dgm:cxn modelId="{DDBCE542-28EB-4890-9C9E-B08A91B2747E}" srcId="{FA98E58B-1ECC-4217-8F71-97E99515B139}" destId="{A07E1BF0-C6D9-4C43-9F98-AA4D16976A40}" srcOrd="1" destOrd="0" parTransId="{345B50E8-BB8C-4B9C-AA47-387099A5439F}" sibTransId="{B1528F8A-D976-4899-85DC-19A4A4D6DBB9}"/>
    <dgm:cxn modelId="{D9EB1663-BB8A-4116-A8B0-98A596641067}" type="presOf" srcId="{F1DF4065-58D7-44B7-B564-EA4B967407CF}" destId="{838A46FF-6CE3-41F7-95C7-C1E724F9E5C3}" srcOrd="0" destOrd="0" presId="urn:microsoft.com/office/officeart/2005/8/layout/default"/>
    <dgm:cxn modelId="{56DDF076-BFB7-4429-854A-513A55DC34A0}" type="presOf" srcId="{233B2F9E-7E8D-4354-ABD6-1D0F86478095}" destId="{79C4B2E2-C5F9-4C64-9836-91F97C3EB2CF}" srcOrd="0" destOrd="0" presId="urn:microsoft.com/office/officeart/2005/8/layout/default"/>
    <dgm:cxn modelId="{3F231382-EA3E-43EA-B0CD-EB6F56E4D174}" type="presOf" srcId="{FA98E58B-1ECC-4217-8F71-97E99515B139}" destId="{9112E641-31A3-48FC-B58D-09F714033506}" srcOrd="0" destOrd="0" presId="urn:microsoft.com/office/officeart/2005/8/layout/default"/>
    <dgm:cxn modelId="{020E71CC-C8B6-4FDE-A16A-1E3C03EB955B}" srcId="{FA98E58B-1ECC-4217-8F71-97E99515B139}" destId="{233B2F9E-7E8D-4354-ABD6-1D0F86478095}" srcOrd="0" destOrd="0" parTransId="{0975FF96-1074-44A7-BA75-E0F6D11AF23F}" sibTransId="{B78965F1-F656-42A2-9163-B834590F8F4F}"/>
    <dgm:cxn modelId="{AD376CFC-6C42-4B98-AB89-E4AA510341C6}" type="presOf" srcId="{A07E1BF0-C6D9-4C43-9F98-AA4D16976A40}" destId="{7DCAF9AA-764F-4F1E-BC92-83D0058427F3}" srcOrd="0" destOrd="0" presId="urn:microsoft.com/office/officeart/2005/8/layout/default"/>
    <dgm:cxn modelId="{8315FBB6-8D78-445E-8CC9-3C8F5ACCF326}" type="presParOf" srcId="{9112E641-31A3-48FC-B58D-09F714033506}" destId="{79C4B2E2-C5F9-4C64-9836-91F97C3EB2CF}" srcOrd="0" destOrd="0" presId="urn:microsoft.com/office/officeart/2005/8/layout/default"/>
    <dgm:cxn modelId="{8B4B1130-563C-4288-B4A7-026CACA56B66}" type="presParOf" srcId="{9112E641-31A3-48FC-B58D-09F714033506}" destId="{E6A369AD-E238-4710-8DA7-86CB4A1D5742}" srcOrd="1" destOrd="0" presId="urn:microsoft.com/office/officeart/2005/8/layout/default"/>
    <dgm:cxn modelId="{B7B29228-49CA-4455-9E0E-9453DA82D194}" type="presParOf" srcId="{9112E641-31A3-48FC-B58D-09F714033506}" destId="{7DCAF9AA-764F-4F1E-BC92-83D0058427F3}" srcOrd="2" destOrd="0" presId="urn:microsoft.com/office/officeart/2005/8/layout/default"/>
    <dgm:cxn modelId="{45088EA0-691B-413B-96D7-FA6E83E3A37A}" type="presParOf" srcId="{9112E641-31A3-48FC-B58D-09F714033506}" destId="{BBAD76B1-D337-4D0A-959F-88F96A1F83A1}" srcOrd="3" destOrd="0" presId="urn:microsoft.com/office/officeart/2005/8/layout/default"/>
    <dgm:cxn modelId="{D0141B4F-9E4C-435A-8B92-CAE99D085751}" type="presParOf" srcId="{9112E641-31A3-48FC-B58D-09F714033506}" destId="{838A46FF-6CE3-41F7-95C7-C1E724F9E5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D53559-E4C9-4191-A0AB-E4336E735B6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B8F6C2BF-CF09-4FAF-9D82-B5386D6741E6}">
      <dgm:prSet phldrT="[Text]" phldr="0"/>
      <dgm:spPr/>
      <dgm:t>
        <a:bodyPr/>
        <a:lstStyle/>
        <a:p>
          <a:r>
            <a:rPr lang="en-US" dirty="0"/>
            <a:t>Voice</a:t>
          </a:r>
          <a:endParaRPr lang="en-CA" dirty="0"/>
        </a:p>
      </dgm:t>
    </dgm:pt>
    <dgm:pt modelId="{4C414754-A25F-4255-9BEF-2F2648178013}" type="parTrans" cxnId="{FD4FD361-7E91-4AED-BFE0-6061398465E2}">
      <dgm:prSet/>
      <dgm:spPr/>
      <dgm:t>
        <a:bodyPr/>
        <a:lstStyle/>
        <a:p>
          <a:endParaRPr lang="en-CA"/>
        </a:p>
      </dgm:t>
    </dgm:pt>
    <dgm:pt modelId="{050C4523-FBE6-4A93-B5BF-BAE4A629975A}" type="sibTrans" cxnId="{FD4FD361-7E91-4AED-BFE0-6061398465E2}">
      <dgm:prSet/>
      <dgm:spPr/>
      <dgm:t>
        <a:bodyPr/>
        <a:lstStyle/>
        <a:p>
          <a:endParaRPr lang="en-CA"/>
        </a:p>
      </dgm:t>
    </dgm:pt>
    <dgm:pt modelId="{89572009-457A-49EF-85C7-34FE46BBD1F1}">
      <dgm:prSet phldrT="[Text]" phldr="0"/>
      <dgm:spPr/>
      <dgm:t>
        <a:bodyPr/>
        <a:lstStyle/>
        <a:p>
          <a:r>
            <a:rPr lang="en-US"/>
            <a:t>Choice</a:t>
          </a:r>
          <a:endParaRPr lang="en-CA" dirty="0"/>
        </a:p>
      </dgm:t>
    </dgm:pt>
    <dgm:pt modelId="{9DBDCDAF-805A-4780-8FB6-6CBC708410C6}" type="parTrans" cxnId="{BB347996-1D58-493A-B202-AC043BE747DD}">
      <dgm:prSet/>
      <dgm:spPr/>
      <dgm:t>
        <a:bodyPr/>
        <a:lstStyle/>
        <a:p>
          <a:endParaRPr lang="en-CA"/>
        </a:p>
      </dgm:t>
    </dgm:pt>
    <dgm:pt modelId="{B64CD827-FF4F-402F-8E8B-E3A2BD7A1E56}" type="sibTrans" cxnId="{BB347996-1D58-493A-B202-AC043BE747DD}">
      <dgm:prSet/>
      <dgm:spPr/>
      <dgm:t>
        <a:bodyPr/>
        <a:lstStyle/>
        <a:p>
          <a:endParaRPr lang="en-CA"/>
        </a:p>
      </dgm:t>
    </dgm:pt>
    <dgm:pt modelId="{B56D0012-E909-4BFF-962D-5050C2630B7D}">
      <dgm:prSet phldrT="[Text]" phldr="0"/>
      <dgm:spPr/>
      <dgm:t>
        <a:bodyPr/>
        <a:lstStyle/>
        <a:p>
          <a:r>
            <a:rPr lang="en-US"/>
            <a:t>Engagement</a:t>
          </a:r>
          <a:endParaRPr lang="en-CA" dirty="0"/>
        </a:p>
      </dgm:t>
    </dgm:pt>
    <dgm:pt modelId="{336D808F-3CEC-4FB3-A80E-FE0583430F51}" type="parTrans" cxnId="{D20DB927-BCFA-4012-890D-B1B17A692113}">
      <dgm:prSet/>
      <dgm:spPr/>
      <dgm:t>
        <a:bodyPr/>
        <a:lstStyle/>
        <a:p>
          <a:endParaRPr lang="en-CA"/>
        </a:p>
      </dgm:t>
    </dgm:pt>
    <dgm:pt modelId="{99590436-0C40-4779-91C0-D2878B68B05B}" type="sibTrans" cxnId="{D20DB927-BCFA-4012-890D-B1B17A692113}">
      <dgm:prSet/>
      <dgm:spPr/>
      <dgm:t>
        <a:bodyPr/>
        <a:lstStyle/>
        <a:p>
          <a:endParaRPr lang="en-CA"/>
        </a:p>
      </dgm:t>
    </dgm:pt>
    <dgm:pt modelId="{5D54D16F-E503-499D-BA4F-9F2CA6A0A27D}">
      <dgm:prSet phldrT="[Text]" phldr="0"/>
      <dgm:spPr/>
      <dgm:t>
        <a:bodyPr/>
        <a:lstStyle/>
        <a:p>
          <a:r>
            <a:rPr lang="en-US"/>
            <a:t>Motivation</a:t>
          </a:r>
          <a:endParaRPr lang="en-CA" dirty="0"/>
        </a:p>
      </dgm:t>
    </dgm:pt>
    <dgm:pt modelId="{A17F26F6-6727-4538-9536-B2C7FA45F880}" type="parTrans" cxnId="{747B21B6-48ED-4E4D-A7AB-C78304B29544}">
      <dgm:prSet/>
      <dgm:spPr/>
      <dgm:t>
        <a:bodyPr/>
        <a:lstStyle/>
        <a:p>
          <a:endParaRPr lang="en-CA"/>
        </a:p>
      </dgm:t>
    </dgm:pt>
    <dgm:pt modelId="{75B98289-E294-43D1-BC2D-C5F0F574C325}" type="sibTrans" cxnId="{747B21B6-48ED-4E4D-A7AB-C78304B29544}">
      <dgm:prSet/>
      <dgm:spPr/>
      <dgm:t>
        <a:bodyPr/>
        <a:lstStyle/>
        <a:p>
          <a:endParaRPr lang="en-CA"/>
        </a:p>
      </dgm:t>
    </dgm:pt>
    <dgm:pt modelId="{025E173A-5F17-4E28-8C5C-2CDC33410B54}">
      <dgm:prSet phldrT="[Text]" phldr="0"/>
      <dgm:spPr/>
      <dgm:t>
        <a:bodyPr/>
        <a:lstStyle/>
        <a:p>
          <a:r>
            <a:rPr lang="en-US"/>
            <a:t>Ownership</a:t>
          </a:r>
          <a:endParaRPr lang="en-CA" dirty="0"/>
        </a:p>
      </dgm:t>
    </dgm:pt>
    <dgm:pt modelId="{82FAE906-3E25-4C4A-9892-F90C8C999159}" type="parTrans" cxnId="{2D259B77-1CEB-487A-B90E-60CC17825FD3}">
      <dgm:prSet/>
      <dgm:spPr/>
      <dgm:t>
        <a:bodyPr/>
        <a:lstStyle/>
        <a:p>
          <a:endParaRPr lang="en-CA"/>
        </a:p>
      </dgm:t>
    </dgm:pt>
    <dgm:pt modelId="{F173D553-7D5F-4DDA-B788-7E71C6C541EC}" type="sibTrans" cxnId="{2D259B77-1CEB-487A-B90E-60CC17825FD3}">
      <dgm:prSet/>
      <dgm:spPr/>
      <dgm:t>
        <a:bodyPr/>
        <a:lstStyle/>
        <a:p>
          <a:endParaRPr lang="en-CA"/>
        </a:p>
      </dgm:t>
    </dgm:pt>
    <dgm:pt modelId="{5D7B856D-169A-430F-A168-CB49832959AA}">
      <dgm:prSet phldrT="[Text]" phldr="0"/>
      <dgm:spPr/>
      <dgm:t>
        <a:bodyPr/>
        <a:lstStyle/>
        <a:p>
          <a:r>
            <a:rPr lang="en-US" dirty="0"/>
            <a:t>Purpose</a:t>
          </a:r>
          <a:endParaRPr lang="en-CA" dirty="0"/>
        </a:p>
      </dgm:t>
    </dgm:pt>
    <dgm:pt modelId="{4A1F87C4-4685-45D9-ACA3-DC92013B5AB6}" type="parTrans" cxnId="{4AE1C7C5-2BED-4ADD-A044-D740008BEEA6}">
      <dgm:prSet/>
      <dgm:spPr/>
      <dgm:t>
        <a:bodyPr/>
        <a:lstStyle/>
        <a:p>
          <a:endParaRPr lang="en-CA"/>
        </a:p>
      </dgm:t>
    </dgm:pt>
    <dgm:pt modelId="{D2020D84-90B8-40E3-B0F7-7B48B6C3D792}" type="sibTrans" cxnId="{4AE1C7C5-2BED-4ADD-A044-D740008BEEA6}">
      <dgm:prSet/>
      <dgm:spPr/>
      <dgm:t>
        <a:bodyPr/>
        <a:lstStyle/>
        <a:p>
          <a:endParaRPr lang="en-CA"/>
        </a:p>
      </dgm:t>
    </dgm:pt>
    <dgm:pt modelId="{D8D4BBD4-6A51-4587-BDFC-2930BAEE2BEE}">
      <dgm:prSet phldrT="[Text]" phldr="0"/>
      <dgm:spPr/>
      <dgm:t>
        <a:bodyPr/>
        <a:lstStyle/>
        <a:p>
          <a:r>
            <a:rPr lang="en-US"/>
            <a:t>Self-Regulation </a:t>
          </a:r>
          <a:endParaRPr lang="en-CA" dirty="0"/>
        </a:p>
      </dgm:t>
    </dgm:pt>
    <dgm:pt modelId="{BB60B50F-F28B-4AC2-BCD4-EDC995548DBE}" type="parTrans" cxnId="{626E2821-A1B2-4272-B70B-280B790651BF}">
      <dgm:prSet/>
      <dgm:spPr/>
      <dgm:t>
        <a:bodyPr/>
        <a:lstStyle/>
        <a:p>
          <a:endParaRPr lang="en-CA"/>
        </a:p>
      </dgm:t>
    </dgm:pt>
    <dgm:pt modelId="{D6CB6542-C0EF-4E68-9E1E-002625445FDC}" type="sibTrans" cxnId="{626E2821-A1B2-4272-B70B-280B790651BF}">
      <dgm:prSet/>
      <dgm:spPr/>
      <dgm:t>
        <a:bodyPr/>
        <a:lstStyle/>
        <a:p>
          <a:endParaRPr lang="en-CA"/>
        </a:p>
      </dgm:t>
    </dgm:pt>
    <dgm:pt modelId="{FA81D368-FFFF-4B58-9D92-6BBC50FB8DF7}" type="pres">
      <dgm:prSet presAssocID="{57D53559-E4C9-4191-A0AB-E4336E735B67}" presName="diagram" presStyleCnt="0">
        <dgm:presLayoutVars>
          <dgm:dir/>
          <dgm:resizeHandles val="exact"/>
        </dgm:presLayoutVars>
      </dgm:prSet>
      <dgm:spPr/>
    </dgm:pt>
    <dgm:pt modelId="{83A44986-7682-4A4F-88B5-6E662CBE0B2F}" type="pres">
      <dgm:prSet presAssocID="{B8F6C2BF-CF09-4FAF-9D82-B5386D6741E6}" presName="node" presStyleLbl="node1" presStyleIdx="0" presStyleCnt="7">
        <dgm:presLayoutVars>
          <dgm:bulletEnabled val="1"/>
        </dgm:presLayoutVars>
      </dgm:prSet>
      <dgm:spPr/>
    </dgm:pt>
    <dgm:pt modelId="{7B8750E7-4EEA-4534-8FA1-0B3F345E790F}" type="pres">
      <dgm:prSet presAssocID="{050C4523-FBE6-4A93-B5BF-BAE4A629975A}" presName="sibTrans" presStyleCnt="0"/>
      <dgm:spPr/>
    </dgm:pt>
    <dgm:pt modelId="{EDA5A307-3362-474D-8325-EF3AE36B94C4}" type="pres">
      <dgm:prSet presAssocID="{89572009-457A-49EF-85C7-34FE46BBD1F1}" presName="node" presStyleLbl="node1" presStyleIdx="1" presStyleCnt="7">
        <dgm:presLayoutVars>
          <dgm:bulletEnabled val="1"/>
        </dgm:presLayoutVars>
      </dgm:prSet>
      <dgm:spPr/>
    </dgm:pt>
    <dgm:pt modelId="{807C33A2-8A9D-4D97-90A2-37315BD2F3A4}" type="pres">
      <dgm:prSet presAssocID="{B64CD827-FF4F-402F-8E8B-E3A2BD7A1E56}" presName="sibTrans" presStyleCnt="0"/>
      <dgm:spPr/>
    </dgm:pt>
    <dgm:pt modelId="{8A5B2E36-1AE9-4DBE-939B-3DE46E1B00DD}" type="pres">
      <dgm:prSet presAssocID="{B56D0012-E909-4BFF-962D-5050C2630B7D}" presName="node" presStyleLbl="node1" presStyleIdx="2" presStyleCnt="7">
        <dgm:presLayoutVars>
          <dgm:bulletEnabled val="1"/>
        </dgm:presLayoutVars>
      </dgm:prSet>
      <dgm:spPr/>
    </dgm:pt>
    <dgm:pt modelId="{9D3161FB-389F-4B12-9B6B-406FCED0DF6C}" type="pres">
      <dgm:prSet presAssocID="{99590436-0C40-4779-91C0-D2878B68B05B}" presName="sibTrans" presStyleCnt="0"/>
      <dgm:spPr/>
    </dgm:pt>
    <dgm:pt modelId="{8B37CD5F-38B4-4ACA-86F0-F4AD6C430064}" type="pres">
      <dgm:prSet presAssocID="{5D54D16F-E503-499D-BA4F-9F2CA6A0A27D}" presName="node" presStyleLbl="node1" presStyleIdx="3" presStyleCnt="7">
        <dgm:presLayoutVars>
          <dgm:bulletEnabled val="1"/>
        </dgm:presLayoutVars>
      </dgm:prSet>
      <dgm:spPr/>
    </dgm:pt>
    <dgm:pt modelId="{CEB4D4C9-7565-4BCF-AB0C-DC2275476A46}" type="pres">
      <dgm:prSet presAssocID="{75B98289-E294-43D1-BC2D-C5F0F574C325}" presName="sibTrans" presStyleCnt="0"/>
      <dgm:spPr/>
    </dgm:pt>
    <dgm:pt modelId="{1EE386D4-DFAD-40BF-8C0E-560D739DDC01}" type="pres">
      <dgm:prSet presAssocID="{025E173A-5F17-4E28-8C5C-2CDC33410B54}" presName="node" presStyleLbl="node1" presStyleIdx="4" presStyleCnt="7">
        <dgm:presLayoutVars>
          <dgm:bulletEnabled val="1"/>
        </dgm:presLayoutVars>
      </dgm:prSet>
      <dgm:spPr/>
    </dgm:pt>
    <dgm:pt modelId="{56D72A5D-215F-4336-A651-E8FD463EFEA2}" type="pres">
      <dgm:prSet presAssocID="{F173D553-7D5F-4DDA-B788-7E71C6C541EC}" presName="sibTrans" presStyleCnt="0"/>
      <dgm:spPr/>
    </dgm:pt>
    <dgm:pt modelId="{9737FF0C-8081-420B-9BB1-EFAA5AA1BF58}" type="pres">
      <dgm:prSet presAssocID="{5D7B856D-169A-430F-A168-CB49832959AA}" presName="node" presStyleLbl="node1" presStyleIdx="5" presStyleCnt="7">
        <dgm:presLayoutVars>
          <dgm:bulletEnabled val="1"/>
        </dgm:presLayoutVars>
      </dgm:prSet>
      <dgm:spPr/>
    </dgm:pt>
    <dgm:pt modelId="{CE5C58D8-4233-4972-8EB9-C4723E11E307}" type="pres">
      <dgm:prSet presAssocID="{D2020D84-90B8-40E3-B0F7-7B48B6C3D792}" presName="sibTrans" presStyleCnt="0"/>
      <dgm:spPr/>
    </dgm:pt>
    <dgm:pt modelId="{70E09D10-7320-473A-B809-68AB07566DBA}" type="pres">
      <dgm:prSet presAssocID="{D8D4BBD4-6A51-4587-BDFC-2930BAEE2BEE}" presName="node" presStyleLbl="node1" presStyleIdx="6" presStyleCnt="7">
        <dgm:presLayoutVars>
          <dgm:bulletEnabled val="1"/>
        </dgm:presLayoutVars>
      </dgm:prSet>
      <dgm:spPr/>
    </dgm:pt>
  </dgm:ptLst>
  <dgm:cxnLst>
    <dgm:cxn modelId="{4516F817-BEBC-498E-98E8-B35268A107CA}" type="presOf" srcId="{D8D4BBD4-6A51-4587-BDFC-2930BAEE2BEE}" destId="{70E09D10-7320-473A-B809-68AB07566DBA}" srcOrd="0" destOrd="0" presId="urn:microsoft.com/office/officeart/2005/8/layout/default"/>
    <dgm:cxn modelId="{626E2821-A1B2-4272-B70B-280B790651BF}" srcId="{57D53559-E4C9-4191-A0AB-E4336E735B67}" destId="{D8D4BBD4-6A51-4587-BDFC-2930BAEE2BEE}" srcOrd="6" destOrd="0" parTransId="{BB60B50F-F28B-4AC2-BCD4-EDC995548DBE}" sibTransId="{D6CB6542-C0EF-4E68-9E1E-002625445FDC}"/>
    <dgm:cxn modelId="{D20DB927-BCFA-4012-890D-B1B17A692113}" srcId="{57D53559-E4C9-4191-A0AB-E4336E735B67}" destId="{B56D0012-E909-4BFF-962D-5050C2630B7D}" srcOrd="2" destOrd="0" parTransId="{336D808F-3CEC-4FB3-A80E-FE0583430F51}" sibTransId="{99590436-0C40-4779-91C0-D2878B68B05B}"/>
    <dgm:cxn modelId="{677A0E36-AFC6-45C2-B299-DDC85D536DA3}" type="presOf" srcId="{B8F6C2BF-CF09-4FAF-9D82-B5386D6741E6}" destId="{83A44986-7682-4A4F-88B5-6E662CBE0B2F}" srcOrd="0" destOrd="0" presId="urn:microsoft.com/office/officeart/2005/8/layout/default"/>
    <dgm:cxn modelId="{8E4D033A-06B1-4CE8-83B6-76E3768B6864}" type="presOf" srcId="{89572009-457A-49EF-85C7-34FE46BBD1F1}" destId="{EDA5A307-3362-474D-8325-EF3AE36B94C4}" srcOrd="0" destOrd="0" presId="urn:microsoft.com/office/officeart/2005/8/layout/default"/>
    <dgm:cxn modelId="{8EFB1A3E-A794-4735-B89B-389E1D5A1D7F}" type="presOf" srcId="{B56D0012-E909-4BFF-962D-5050C2630B7D}" destId="{8A5B2E36-1AE9-4DBE-939B-3DE46E1B00DD}" srcOrd="0" destOrd="0" presId="urn:microsoft.com/office/officeart/2005/8/layout/default"/>
    <dgm:cxn modelId="{FD4FD361-7E91-4AED-BFE0-6061398465E2}" srcId="{57D53559-E4C9-4191-A0AB-E4336E735B67}" destId="{B8F6C2BF-CF09-4FAF-9D82-B5386D6741E6}" srcOrd="0" destOrd="0" parTransId="{4C414754-A25F-4255-9BEF-2F2648178013}" sibTransId="{050C4523-FBE6-4A93-B5BF-BAE4A629975A}"/>
    <dgm:cxn modelId="{AEB49244-012C-42F0-9614-BBE1EDB481F7}" type="presOf" srcId="{57D53559-E4C9-4191-A0AB-E4336E735B67}" destId="{FA81D368-FFFF-4B58-9D92-6BBC50FB8DF7}" srcOrd="0" destOrd="0" presId="urn:microsoft.com/office/officeart/2005/8/layout/default"/>
    <dgm:cxn modelId="{2D259B77-1CEB-487A-B90E-60CC17825FD3}" srcId="{57D53559-E4C9-4191-A0AB-E4336E735B67}" destId="{025E173A-5F17-4E28-8C5C-2CDC33410B54}" srcOrd="4" destOrd="0" parTransId="{82FAE906-3E25-4C4A-9892-F90C8C999159}" sibTransId="{F173D553-7D5F-4DDA-B788-7E71C6C541EC}"/>
    <dgm:cxn modelId="{8306BB85-65E3-4D6A-AE88-B2A80BDE5A89}" type="presOf" srcId="{5D54D16F-E503-499D-BA4F-9F2CA6A0A27D}" destId="{8B37CD5F-38B4-4ACA-86F0-F4AD6C430064}" srcOrd="0" destOrd="0" presId="urn:microsoft.com/office/officeart/2005/8/layout/default"/>
    <dgm:cxn modelId="{BB347996-1D58-493A-B202-AC043BE747DD}" srcId="{57D53559-E4C9-4191-A0AB-E4336E735B67}" destId="{89572009-457A-49EF-85C7-34FE46BBD1F1}" srcOrd="1" destOrd="0" parTransId="{9DBDCDAF-805A-4780-8FB6-6CBC708410C6}" sibTransId="{B64CD827-FF4F-402F-8E8B-E3A2BD7A1E56}"/>
    <dgm:cxn modelId="{747B21B6-48ED-4E4D-A7AB-C78304B29544}" srcId="{57D53559-E4C9-4191-A0AB-E4336E735B67}" destId="{5D54D16F-E503-499D-BA4F-9F2CA6A0A27D}" srcOrd="3" destOrd="0" parTransId="{A17F26F6-6727-4538-9536-B2C7FA45F880}" sibTransId="{75B98289-E294-43D1-BC2D-C5F0F574C325}"/>
    <dgm:cxn modelId="{4AE1C7C5-2BED-4ADD-A044-D740008BEEA6}" srcId="{57D53559-E4C9-4191-A0AB-E4336E735B67}" destId="{5D7B856D-169A-430F-A168-CB49832959AA}" srcOrd="5" destOrd="0" parTransId="{4A1F87C4-4685-45D9-ACA3-DC92013B5AB6}" sibTransId="{D2020D84-90B8-40E3-B0F7-7B48B6C3D792}"/>
    <dgm:cxn modelId="{9686C8E4-01F2-4A01-BBDC-1D4B001E81A8}" type="presOf" srcId="{025E173A-5F17-4E28-8C5C-2CDC33410B54}" destId="{1EE386D4-DFAD-40BF-8C0E-560D739DDC01}" srcOrd="0" destOrd="0" presId="urn:microsoft.com/office/officeart/2005/8/layout/default"/>
    <dgm:cxn modelId="{195352E7-1EDF-4843-9FF0-C69982721AAB}" type="presOf" srcId="{5D7B856D-169A-430F-A168-CB49832959AA}" destId="{9737FF0C-8081-420B-9BB1-EFAA5AA1BF58}" srcOrd="0" destOrd="0" presId="urn:microsoft.com/office/officeart/2005/8/layout/default"/>
    <dgm:cxn modelId="{CB7EF1BF-0333-4DFA-A011-909AAC057064}" type="presParOf" srcId="{FA81D368-FFFF-4B58-9D92-6BBC50FB8DF7}" destId="{83A44986-7682-4A4F-88B5-6E662CBE0B2F}" srcOrd="0" destOrd="0" presId="urn:microsoft.com/office/officeart/2005/8/layout/default"/>
    <dgm:cxn modelId="{104D7CD0-1C77-41BD-8841-9A88D41CA697}" type="presParOf" srcId="{FA81D368-FFFF-4B58-9D92-6BBC50FB8DF7}" destId="{7B8750E7-4EEA-4534-8FA1-0B3F345E790F}" srcOrd="1" destOrd="0" presId="urn:microsoft.com/office/officeart/2005/8/layout/default"/>
    <dgm:cxn modelId="{B26F1614-8D70-4292-B149-66255FFD2D84}" type="presParOf" srcId="{FA81D368-FFFF-4B58-9D92-6BBC50FB8DF7}" destId="{EDA5A307-3362-474D-8325-EF3AE36B94C4}" srcOrd="2" destOrd="0" presId="urn:microsoft.com/office/officeart/2005/8/layout/default"/>
    <dgm:cxn modelId="{9005FCDA-D8E8-487E-B6A8-042DAD07AD64}" type="presParOf" srcId="{FA81D368-FFFF-4B58-9D92-6BBC50FB8DF7}" destId="{807C33A2-8A9D-4D97-90A2-37315BD2F3A4}" srcOrd="3" destOrd="0" presId="urn:microsoft.com/office/officeart/2005/8/layout/default"/>
    <dgm:cxn modelId="{2D186A86-49D7-485A-BD44-D986BB385A69}" type="presParOf" srcId="{FA81D368-FFFF-4B58-9D92-6BBC50FB8DF7}" destId="{8A5B2E36-1AE9-4DBE-939B-3DE46E1B00DD}" srcOrd="4" destOrd="0" presId="urn:microsoft.com/office/officeart/2005/8/layout/default"/>
    <dgm:cxn modelId="{C3F8962F-0932-420D-BE3C-EE074CC71D9E}" type="presParOf" srcId="{FA81D368-FFFF-4B58-9D92-6BBC50FB8DF7}" destId="{9D3161FB-389F-4B12-9B6B-406FCED0DF6C}" srcOrd="5" destOrd="0" presId="urn:microsoft.com/office/officeart/2005/8/layout/default"/>
    <dgm:cxn modelId="{1BF961F3-D24B-4200-B20F-B184DDF6E067}" type="presParOf" srcId="{FA81D368-FFFF-4B58-9D92-6BBC50FB8DF7}" destId="{8B37CD5F-38B4-4ACA-86F0-F4AD6C430064}" srcOrd="6" destOrd="0" presId="urn:microsoft.com/office/officeart/2005/8/layout/default"/>
    <dgm:cxn modelId="{12B1093D-4D3A-4090-98A0-417F4F7C32B3}" type="presParOf" srcId="{FA81D368-FFFF-4B58-9D92-6BBC50FB8DF7}" destId="{CEB4D4C9-7565-4BCF-AB0C-DC2275476A46}" srcOrd="7" destOrd="0" presId="urn:microsoft.com/office/officeart/2005/8/layout/default"/>
    <dgm:cxn modelId="{1703652B-B9B4-44AC-9509-8AFE4A7F1D71}" type="presParOf" srcId="{FA81D368-FFFF-4B58-9D92-6BBC50FB8DF7}" destId="{1EE386D4-DFAD-40BF-8C0E-560D739DDC01}" srcOrd="8" destOrd="0" presId="urn:microsoft.com/office/officeart/2005/8/layout/default"/>
    <dgm:cxn modelId="{910A4D2A-AF69-44DC-8E45-5C84EE599615}" type="presParOf" srcId="{FA81D368-FFFF-4B58-9D92-6BBC50FB8DF7}" destId="{56D72A5D-215F-4336-A651-E8FD463EFEA2}" srcOrd="9" destOrd="0" presId="urn:microsoft.com/office/officeart/2005/8/layout/default"/>
    <dgm:cxn modelId="{8F9E8ADB-6C71-4101-981A-35AA6B959379}" type="presParOf" srcId="{FA81D368-FFFF-4B58-9D92-6BBC50FB8DF7}" destId="{9737FF0C-8081-420B-9BB1-EFAA5AA1BF58}" srcOrd="10" destOrd="0" presId="urn:microsoft.com/office/officeart/2005/8/layout/default"/>
    <dgm:cxn modelId="{26E3AF6F-B1D9-4523-95FC-4E493E9DD709}" type="presParOf" srcId="{FA81D368-FFFF-4B58-9D92-6BBC50FB8DF7}" destId="{CE5C58D8-4233-4972-8EB9-C4723E11E307}" srcOrd="11" destOrd="0" presId="urn:microsoft.com/office/officeart/2005/8/layout/default"/>
    <dgm:cxn modelId="{A7E2C06E-C306-4A0B-91DB-47848992AFF4}" type="presParOf" srcId="{FA81D368-FFFF-4B58-9D92-6BBC50FB8DF7}" destId="{70E09D10-7320-473A-B809-68AB07566DB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9E07B5-B6AC-4F3B-977B-12B0AD3483DD}"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CA"/>
        </a:p>
      </dgm:t>
    </dgm:pt>
    <dgm:pt modelId="{0711475F-7AA7-43E0-BB78-26234E773445}">
      <dgm:prSet phldrT="[Text]" phldr="0"/>
      <dgm:spPr/>
      <dgm:t>
        <a:bodyPr/>
        <a:lstStyle/>
        <a:p>
          <a:r>
            <a:rPr lang="en-US" dirty="0"/>
            <a:t>I matter</a:t>
          </a:r>
          <a:endParaRPr lang="en-CA" dirty="0"/>
        </a:p>
      </dgm:t>
    </dgm:pt>
    <dgm:pt modelId="{ED27BD2B-FEFB-4FE6-BFBD-815CD298FA60}" type="parTrans" cxnId="{E322C67F-79D1-49B4-AE6C-71523119E8E4}">
      <dgm:prSet/>
      <dgm:spPr/>
      <dgm:t>
        <a:bodyPr/>
        <a:lstStyle/>
        <a:p>
          <a:endParaRPr lang="en-CA"/>
        </a:p>
      </dgm:t>
    </dgm:pt>
    <dgm:pt modelId="{21C16B01-2E14-4E0C-B3A2-4258F57AB257}" type="sibTrans" cxnId="{E322C67F-79D1-49B4-AE6C-71523119E8E4}">
      <dgm:prSet/>
      <dgm:spPr/>
      <dgm:t>
        <a:bodyPr/>
        <a:lstStyle/>
        <a:p>
          <a:endParaRPr lang="en-CA"/>
        </a:p>
      </dgm:t>
    </dgm:pt>
    <dgm:pt modelId="{A6C15892-2A02-4304-90A6-3C6DA2A7EDF6}">
      <dgm:prSet phldrT="[Text]" phldr="0"/>
      <dgm:spPr/>
      <dgm:t>
        <a:bodyPr/>
        <a:lstStyle/>
        <a:p>
          <a:r>
            <a:rPr lang="en-US" dirty="0"/>
            <a:t>I care </a:t>
          </a:r>
          <a:endParaRPr lang="en-CA" dirty="0"/>
        </a:p>
      </dgm:t>
    </dgm:pt>
    <dgm:pt modelId="{D3AE9BCB-C729-4DCC-88D6-A4DD2792EF0C}" type="parTrans" cxnId="{82B4303B-422B-4D88-8AB6-2FE994C7113C}">
      <dgm:prSet/>
      <dgm:spPr/>
      <dgm:t>
        <a:bodyPr/>
        <a:lstStyle/>
        <a:p>
          <a:endParaRPr lang="en-CA"/>
        </a:p>
      </dgm:t>
    </dgm:pt>
    <dgm:pt modelId="{432E9FD8-3111-44D3-9BAD-288D8FC58AE0}" type="sibTrans" cxnId="{82B4303B-422B-4D88-8AB6-2FE994C7113C}">
      <dgm:prSet/>
      <dgm:spPr/>
      <dgm:t>
        <a:bodyPr/>
        <a:lstStyle/>
        <a:p>
          <a:endParaRPr lang="en-CA"/>
        </a:p>
      </dgm:t>
    </dgm:pt>
    <dgm:pt modelId="{7343811B-2A6C-43C3-AF70-76ED8077164C}">
      <dgm:prSet phldrT="[Text]" phldr="0"/>
      <dgm:spPr/>
      <dgm:t>
        <a:bodyPr/>
        <a:lstStyle/>
        <a:p>
          <a:r>
            <a:rPr lang="en-US" dirty="0"/>
            <a:t>I can</a:t>
          </a:r>
          <a:endParaRPr lang="en-CA" dirty="0"/>
        </a:p>
      </dgm:t>
    </dgm:pt>
    <dgm:pt modelId="{31D1F62A-5F4F-4228-BFAD-CE9A52867DEF}" type="parTrans" cxnId="{4FC67D86-164B-4918-AF34-12C278B5B078}">
      <dgm:prSet/>
      <dgm:spPr/>
      <dgm:t>
        <a:bodyPr/>
        <a:lstStyle/>
        <a:p>
          <a:endParaRPr lang="en-CA"/>
        </a:p>
      </dgm:t>
    </dgm:pt>
    <dgm:pt modelId="{E513B481-37E1-487F-B8D8-B43A81931AB4}" type="sibTrans" cxnId="{4FC67D86-164B-4918-AF34-12C278B5B078}">
      <dgm:prSet/>
      <dgm:spPr/>
      <dgm:t>
        <a:bodyPr/>
        <a:lstStyle/>
        <a:p>
          <a:endParaRPr lang="en-CA"/>
        </a:p>
      </dgm:t>
    </dgm:pt>
    <dgm:pt modelId="{B66EDD1E-CB1B-4A0A-8318-D9C88BF00317}" type="pres">
      <dgm:prSet presAssocID="{699E07B5-B6AC-4F3B-977B-12B0AD3483DD}" presName="composite" presStyleCnt="0">
        <dgm:presLayoutVars>
          <dgm:chMax val="3"/>
          <dgm:animLvl val="lvl"/>
          <dgm:resizeHandles val="exact"/>
        </dgm:presLayoutVars>
      </dgm:prSet>
      <dgm:spPr/>
    </dgm:pt>
    <dgm:pt modelId="{1CFA2307-9D16-4F6C-9B69-82E47F2C9E98}" type="pres">
      <dgm:prSet presAssocID="{0711475F-7AA7-43E0-BB78-26234E773445}" presName="gear1" presStyleLbl="node1" presStyleIdx="0" presStyleCnt="3" custScaleX="115372" custScaleY="107929">
        <dgm:presLayoutVars>
          <dgm:chMax val="1"/>
          <dgm:bulletEnabled val="1"/>
        </dgm:presLayoutVars>
      </dgm:prSet>
      <dgm:spPr/>
    </dgm:pt>
    <dgm:pt modelId="{136D9767-F829-4AD7-B708-6A9C2D7A46D4}" type="pres">
      <dgm:prSet presAssocID="{0711475F-7AA7-43E0-BB78-26234E773445}" presName="gear1srcNode" presStyleLbl="node1" presStyleIdx="0" presStyleCnt="3"/>
      <dgm:spPr/>
    </dgm:pt>
    <dgm:pt modelId="{F2F514AF-4285-4545-8B07-7AD187B3E0DF}" type="pres">
      <dgm:prSet presAssocID="{0711475F-7AA7-43E0-BB78-26234E773445}" presName="gear1dstNode" presStyleLbl="node1" presStyleIdx="0" presStyleCnt="3"/>
      <dgm:spPr/>
    </dgm:pt>
    <dgm:pt modelId="{945F73A1-B013-43AF-A043-49DC7DF09151}" type="pres">
      <dgm:prSet presAssocID="{A6C15892-2A02-4304-90A6-3C6DA2A7EDF6}" presName="gear2" presStyleLbl="node1" presStyleIdx="1" presStyleCnt="3" custScaleX="125998" custScaleY="110934">
        <dgm:presLayoutVars>
          <dgm:chMax val="1"/>
          <dgm:bulletEnabled val="1"/>
        </dgm:presLayoutVars>
      </dgm:prSet>
      <dgm:spPr/>
    </dgm:pt>
    <dgm:pt modelId="{4336600E-2269-4F1A-B358-4844D46A64D4}" type="pres">
      <dgm:prSet presAssocID="{A6C15892-2A02-4304-90A6-3C6DA2A7EDF6}" presName="gear2srcNode" presStyleLbl="node1" presStyleIdx="1" presStyleCnt="3"/>
      <dgm:spPr/>
    </dgm:pt>
    <dgm:pt modelId="{A24F4CA5-2949-4101-B21C-5A0E75DF106D}" type="pres">
      <dgm:prSet presAssocID="{A6C15892-2A02-4304-90A6-3C6DA2A7EDF6}" presName="gear2dstNode" presStyleLbl="node1" presStyleIdx="1" presStyleCnt="3"/>
      <dgm:spPr/>
    </dgm:pt>
    <dgm:pt modelId="{506F7ECB-6B40-4BF7-B719-22A5A418E0EF}" type="pres">
      <dgm:prSet presAssocID="{7343811B-2A6C-43C3-AF70-76ED8077164C}" presName="gear3" presStyleLbl="node1" presStyleIdx="2" presStyleCnt="3" custScaleX="112238" custScaleY="113816"/>
      <dgm:spPr/>
    </dgm:pt>
    <dgm:pt modelId="{AAFDBA1E-D060-400B-999B-CE32CB681D49}" type="pres">
      <dgm:prSet presAssocID="{7343811B-2A6C-43C3-AF70-76ED8077164C}" presName="gear3tx" presStyleLbl="node1" presStyleIdx="2" presStyleCnt="3">
        <dgm:presLayoutVars>
          <dgm:chMax val="1"/>
          <dgm:bulletEnabled val="1"/>
        </dgm:presLayoutVars>
      </dgm:prSet>
      <dgm:spPr/>
    </dgm:pt>
    <dgm:pt modelId="{5F21970D-3E95-4D71-9FD0-837603D45D41}" type="pres">
      <dgm:prSet presAssocID="{7343811B-2A6C-43C3-AF70-76ED8077164C}" presName="gear3srcNode" presStyleLbl="node1" presStyleIdx="2" presStyleCnt="3"/>
      <dgm:spPr/>
    </dgm:pt>
    <dgm:pt modelId="{9A48CE7E-0AD4-47B3-A926-EB4AC9C2F186}" type="pres">
      <dgm:prSet presAssocID="{7343811B-2A6C-43C3-AF70-76ED8077164C}" presName="gear3dstNode" presStyleLbl="node1" presStyleIdx="2" presStyleCnt="3"/>
      <dgm:spPr/>
    </dgm:pt>
    <dgm:pt modelId="{3187584D-DFD3-48F8-9D71-E3495B8513C1}" type="pres">
      <dgm:prSet presAssocID="{21C16B01-2E14-4E0C-B3A2-4258F57AB257}" presName="connector1" presStyleLbl="sibTrans2D1" presStyleIdx="0" presStyleCnt="3"/>
      <dgm:spPr/>
    </dgm:pt>
    <dgm:pt modelId="{2B6C5265-20EB-46BD-B9B9-8C20CFD8D67E}" type="pres">
      <dgm:prSet presAssocID="{432E9FD8-3111-44D3-9BAD-288D8FC58AE0}" presName="connector2" presStyleLbl="sibTrans2D1" presStyleIdx="1" presStyleCnt="3"/>
      <dgm:spPr/>
    </dgm:pt>
    <dgm:pt modelId="{EF1FA2B3-D462-4248-9E05-EEF55071486C}" type="pres">
      <dgm:prSet presAssocID="{E513B481-37E1-487F-B8D8-B43A81931AB4}" presName="connector3" presStyleLbl="sibTrans2D1" presStyleIdx="2" presStyleCnt="3"/>
      <dgm:spPr/>
    </dgm:pt>
  </dgm:ptLst>
  <dgm:cxnLst>
    <dgm:cxn modelId="{A69A5707-9C3F-49FE-97FB-3F426C1A76CE}" type="presOf" srcId="{0711475F-7AA7-43E0-BB78-26234E773445}" destId="{1CFA2307-9D16-4F6C-9B69-82E47F2C9E98}" srcOrd="0" destOrd="0" presId="urn:microsoft.com/office/officeart/2005/8/layout/gear1"/>
    <dgm:cxn modelId="{3AD7380E-36FA-47EE-B106-415EC17DCA5D}" type="presOf" srcId="{E513B481-37E1-487F-B8D8-B43A81931AB4}" destId="{EF1FA2B3-D462-4248-9E05-EEF55071486C}" srcOrd="0" destOrd="0" presId="urn:microsoft.com/office/officeart/2005/8/layout/gear1"/>
    <dgm:cxn modelId="{1A6A9F14-80EF-4A79-AE29-DE3BE976482D}" type="presOf" srcId="{699E07B5-B6AC-4F3B-977B-12B0AD3483DD}" destId="{B66EDD1E-CB1B-4A0A-8318-D9C88BF00317}" srcOrd="0" destOrd="0" presId="urn:microsoft.com/office/officeart/2005/8/layout/gear1"/>
    <dgm:cxn modelId="{91486E2A-B0D4-4718-A7A3-15422EC4C4A5}" type="presOf" srcId="{21C16B01-2E14-4E0C-B3A2-4258F57AB257}" destId="{3187584D-DFD3-48F8-9D71-E3495B8513C1}" srcOrd="0" destOrd="0" presId="urn:microsoft.com/office/officeart/2005/8/layout/gear1"/>
    <dgm:cxn modelId="{2F72102B-4E10-4452-AFFD-FCCC74A0F7BB}" type="presOf" srcId="{A6C15892-2A02-4304-90A6-3C6DA2A7EDF6}" destId="{A24F4CA5-2949-4101-B21C-5A0E75DF106D}" srcOrd="2" destOrd="0" presId="urn:microsoft.com/office/officeart/2005/8/layout/gear1"/>
    <dgm:cxn modelId="{BC83CB33-E434-4B12-BD3B-A719F872EEDA}" type="presOf" srcId="{A6C15892-2A02-4304-90A6-3C6DA2A7EDF6}" destId="{4336600E-2269-4F1A-B358-4844D46A64D4}" srcOrd="1" destOrd="0" presId="urn:microsoft.com/office/officeart/2005/8/layout/gear1"/>
    <dgm:cxn modelId="{C2264336-7DFC-442E-9582-077A5ED6F93B}" type="presOf" srcId="{432E9FD8-3111-44D3-9BAD-288D8FC58AE0}" destId="{2B6C5265-20EB-46BD-B9B9-8C20CFD8D67E}" srcOrd="0" destOrd="0" presId="urn:microsoft.com/office/officeart/2005/8/layout/gear1"/>
    <dgm:cxn modelId="{82B4303B-422B-4D88-8AB6-2FE994C7113C}" srcId="{699E07B5-B6AC-4F3B-977B-12B0AD3483DD}" destId="{A6C15892-2A02-4304-90A6-3C6DA2A7EDF6}" srcOrd="1" destOrd="0" parTransId="{D3AE9BCB-C729-4DCC-88D6-A4DD2792EF0C}" sibTransId="{432E9FD8-3111-44D3-9BAD-288D8FC58AE0}"/>
    <dgm:cxn modelId="{D5E8FA3D-0769-4459-9140-E4128CEDD75B}" type="presOf" srcId="{0711475F-7AA7-43E0-BB78-26234E773445}" destId="{F2F514AF-4285-4545-8B07-7AD187B3E0DF}" srcOrd="2" destOrd="0" presId="urn:microsoft.com/office/officeart/2005/8/layout/gear1"/>
    <dgm:cxn modelId="{EB20F55F-040E-41B8-B474-1DE2FE50CDCC}" type="presOf" srcId="{A6C15892-2A02-4304-90A6-3C6DA2A7EDF6}" destId="{945F73A1-B013-43AF-A043-49DC7DF09151}" srcOrd="0" destOrd="0" presId="urn:microsoft.com/office/officeart/2005/8/layout/gear1"/>
    <dgm:cxn modelId="{E322C67F-79D1-49B4-AE6C-71523119E8E4}" srcId="{699E07B5-B6AC-4F3B-977B-12B0AD3483DD}" destId="{0711475F-7AA7-43E0-BB78-26234E773445}" srcOrd="0" destOrd="0" parTransId="{ED27BD2B-FEFB-4FE6-BFBD-815CD298FA60}" sibTransId="{21C16B01-2E14-4E0C-B3A2-4258F57AB257}"/>
    <dgm:cxn modelId="{96841680-3FD5-48CC-A41A-549D7A24AABC}" type="presOf" srcId="{7343811B-2A6C-43C3-AF70-76ED8077164C}" destId="{AAFDBA1E-D060-400B-999B-CE32CB681D49}" srcOrd="1" destOrd="0" presId="urn:microsoft.com/office/officeart/2005/8/layout/gear1"/>
    <dgm:cxn modelId="{F7A77D80-B37A-4713-BF4B-0EB8BA241FFD}" type="presOf" srcId="{0711475F-7AA7-43E0-BB78-26234E773445}" destId="{136D9767-F829-4AD7-B708-6A9C2D7A46D4}" srcOrd="1" destOrd="0" presId="urn:microsoft.com/office/officeart/2005/8/layout/gear1"/>
    <dgm:cxn modelId="{4FC67D86-164B-4918-AF34-12C278B5B078}" srcId="{699E07B5-B6AC-4F3B-977B-12B0AD3483DD}" destId="{7343811B-2A6C-43C3-AF70-76ED8077164C}" srcOrd="2" destOrd="0" parTransId="{31D1F62A-5F4F-4228-BFAD-CE9A52867DEF}" sibTransId="{E513B481-37E1-487F-B8D8-B43A81931AB4}"/>
    <dgm:cxn modelId="{4C1E8EAF-91F1-4E8F-B255-4C640A67034C}" type="presOf" srcId="{7343811B-2A6C-43C3-AF70-76ED8077164C}" destId="{506F7ECB-6B40-4BF7-B719-22A5A418E0EF}" srcOrd="0" destOrd="0" presId="urn:microsoft.com/office/officeart/2005/8/layout/gear1"/>
    <dgm:cxn modelId="{BE2EFBDF-A68C-4ADB-9429-F20772D18A1F}" type="presOf" srcId="{7343811B-2A6C-43C3-AF70-76ED8077164C}" destId="{9A48CE7E-0AD4-47B3-A926-EB4AC9C2F186}" srcOrd="3" destOrd="0" presId="urn:microsoft.com/office/officeart/2005/8/layout/gear1"/>
    <dgm:cxn modelId="{3CEC1BFD-8F26-4EB4-B31A-E74E7644EE64}" type="presOf" srcId="{7343811B-2A6C-43C3-AF70-76ED8077164C}" destId="{5F21970D-3E95-4D71-9FD0-837603D45D41}" srcOrd="2" destOrd="0" presId="urn:microsoft.com/office/officeart/2005/8/layout/gear1"/>
    <dgm:cxn modelId="{029369D9-7289-4A1D-8CA4-938609373474}" type="presParOf" srcId="{B66EDD1E-CB1B-4A0A-8318-D9C88BF00317}" destId="{1CFA2307-9D16-4F6C-9B69-82E47F2C9E98}" srcOrd="0" destOrd="0" presId="urn:microsoft.com/office/officeart/2005/8/layout/gear1"/>
    <dgm:cxn modelId="{1AA3259F-959A-4CAF-B64C-655D16B702F6}" type="presParOf" srcId="{B66EDD1E-CB1B-4A0A-8318-D9C88BF00317}" destId="{136D9767-F829-4AD7-B708-6A9C2D7A46D4}" srcOrd="1" destOrd="0" presId="urn:microsoft.com/office/officeart/2005/8/layout/gear1"/>
    <dgm:cxn modelId="{85ED3A4F-4E0F-48BA-84AE-087348D8D2F1}" type="presParOf" srcId="{B66EDD1E-CB1B-4A0A-8318-D9C88BF00317}" destId="{F2F514AF-4285-4545-8B07-7AD187B3E0DF}" srcOrd="2" destOrd="0" presId="urn:microsoft.com/office/officeart/2005/8/layout/gear1"/>
    <dgm:cxn modelId="{9B187FC2-136F-4C00-8AD0-BEC1AE71C41C}" type="presParOf" srcId="{B66EDD1E-CB1B-4A0A-8318-D9C88BF00317}" destId="{945F73A1-B013-43AF-A043-49DC7DF09151}" srcOrd="3" destOrd="0" presId="urn:microsoft.com/office/officeart/2005/8/layout/gear1"/>
    <dgm:cxn modelId="{8194BB9A-B3B3-4763-BB0C-B48FEDD92658}" type="presParOf" srcId="{B66EDD1E-CB1B-4A0A-8318-D9C88BF00317}" destId="{4336600E-2269-4F1A-B358-4844D46A64D4}" srcOrd="4" destOrd="0" presId="urn:microsoft.com/office/officeart/2005/8/layout/gear1"/>
    <dgm:cxn modelId="{81FBC588-F614-4BED-A34B-F49CE80FC2C3}" type="presParOf" srcId="{B66EDD1E-CB1B-4A0A-8318-D9C88BF00317}" destId="{A24F4CA5-2949-4101-B21C-5A0E75DF106D}" srcOrd="5" destOrd="0" presId="urn:microsoft.com/office/officeart/2005/8/layout/gear1"/>
    <dgm:cxn modelId="{8275068D-FAEC-4E90-9997-FEAC2B3CBA45}" type="presParOf" srcId="{B66EDD1E-CB1B-4A0A-8318-D9C88BF00317}" destId="{506F7ECB-6B40-4BF7-B719-22A5A418E0EF}" srcOrd="6" destOrd="0" presId="urn:microsoft.com/office/officeart/2005/8/layout/gear1"/>
    <dgm:cxn modelId="{CDE92DD2-8C42-4504-961F-9D94BE575315}" type="presParOf" srcId="{B66EDD1E-CB1B-4A0A-8318-D9C88BF00317}" destId="{AAFDBA1E-D060-400B-999B-CE32CB681D49}" srcOrd="7" destOrd="0" presId="urn:microsoft.com/office/officeart/2005/8/layout/gear1"/>
    <dgm:cxn modelId="{A144346F-B486-4BC7-A425-B25C3B5C00C4}" type="presParOf" srcId="{B66EDD1E-CB1B-4A0A-8318-D9C88BF00317}" destId="{5F21970D-3E95-4D71-9FD0-837603D45D41}" srcOrd="8" destOrd="0" presId="urn:microsoft.com/office/officeart/2005/8/layout/gear1"/>
    <dgm:cxn modelId="{978133B9-9AEF-4E9F-9F66-D6312A46F83A}" type="presParOf" srcId="{B66EDD1E-CB1B-4A0A-8318-D9C88BF00317}" destId="{9A48CE7E-0AD4-47B3-A926-EB4AC9C2F186}" srcOrd="9" destOrd="0" presId="urn:microsoft.com/office/officeart/2005/8/layout/gear1"/>
    <dgm:cxn modelId="{11D9C470-7BE9-4ABC-979D-0A2B3B514FEC}" type="presParOf" srcId="{B66EDD1E-CB1B-4A0A-8318-D9C88BF00317}" destId="{3187584D-DFD3-48F8-9D71-E3495B8513C1}" srcOrd="10" destOrd="0" presId="urn:microsoft.com/office/officeart/2005/8/layout/gear1"/>
    <dgm:cxn modelId="{617285FC-C01A-4A01-B3F1-77C5DB21E0B8}" type="presParOf" srcId="{B66EDD1E-CB1B-4A0A-8318-D9C88BF00317}" destId="{2B6C5265-20EB-46BD-B9B9-8C20CFD8D67E}" srcOrd="11" destOrd="0" presId="urn:microsoft.com/office/officeart/2005/8/layout/gear1"/>
    <dgm:cxn modelId="{65A64F25-63FF-4073-8458-067CABD042D2}" type="presParOf" srcId="{B66EDD1E-CB1B-4A0A-8318-D9C88BF00317}" destId="{EF1FA2B3-D462-4248-9E05-EEF55071486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81E7A-AEF3-4521-A739-E5B72D8C4C33}">
      <dsp:nvSpPr>
        <dsp:cNvPr id="0" name=""/>
        <dsp:cNvSpPr/>
      </dsp:nvSpPr>
      <dsp:spPr>
        <a:xfrm>
          <a:off x="0" y="1191235"/>
          <a:ext cx="10163819" cy="158831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3D246-C6EC-4E0B-B185-4AB434F9EF00}">
      <dsp:nvSpPr>
        <dsp:cNvPr id="0" name=""/>
        <dsp:cNvSpPr/>
      </dsp:nvSpPr>
      <dsp:spPr>
        <a:xfrm>
          <a:off x="501" y="0"/>
          <a:ext cx="2863320" cy="1588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0" i="0" kern="1200" dirty="0"/>
            <a:t>Student Voice and Student Choice: </a:t>
          </a:r>
        </a:p>
        <a:p>
          <a:pPr marL="0" lvl="0" indent="0" algn="ctr" defTabSz="1066800">
            <a:lnSpc>
              <a:spcPct val="90000"/>
            </a:lnSpc>
            <a:spcBef>
              <a:spcPct val="0"/>
            </a:spcBef>
            <a:spcAft>
              <a:spcPct val="35000"/>
            </a:spcAft>
            <a:buNone/>
          </a:pPr>
          <a:r>
            <a:rPr lang="en-US" sz="2400" b="0" i="0" kern="1200" dirty="0"/>
            <a:t>What and Why? </a:t>
          </a:r>
          <a:endParaRPr lang="en-CA" sz="2400" kern="1200" dirty="0"/>
        </a:p>
      </dsp:txBody>
      <dsp:txXfrm>
        <a:off x="501" y="0"/>
        <a:ext cx="2863320" cy="1588314"/>
      </dsp:txXfrm>
    </dsp:sp>
    <dsp:sp modelId="{887281F1-A40B-4E24-9EDF-2A9C6452F603}">
      <dsp:nvSpPr>
        <dsp:cNvPr id="0" name=""/>
        <dsp:cNvSpPr/>
      </dsp:nvSpPr>
      <dsp:spPr>
        <a:xfrm>
          <a:off x="1233622" y="1786853"/>
          <a:ext cx="397078" cy="397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4DC42-4B6C-4917-AF9D-4F73A3310861}">
      <dsp:nvSpPr>
        <dsp:cNvPr id="0" name=""/>
        <dsp:cNvSpPr/>
      </dsp:nvSpPr>
      <dsp:spPr>
        <a:xfrm>
          <a:off x="2973809" y="2382471"/>
          <a:ext cx="3096693" cy="1588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0" i="0" kern="1200" dirty="0"/>
            <a:t>Where is student voice/agency muted in the learning process with AI?</a:t>
          </a:r>
          <a:endParaRPr lang="en-CA" sz="2400" kern="1200" dirty="0"/>
        </a:p>
      </dsp:txBody>
      <dsp:txXfrm>
        <a:off x="2973809" y="2382471"/>
        <a:ext cx="3096693" cy="1588314"/>
      </dsp:txXfrm>
    </dsp:sp>
    <dsp:sp modelId="{20C31DF2-B4F3-4F5B-861F-B3536C98596D}">
      <dsp:nvSpPr>
        <dsp:cNvPr id="0" name=""/>
        <dsp:cNvSpPr/>
      </dsp:nvSpPr>
      <dsp:spPr>
        <a:xfrm>
          <a:off x="4323616" y="1786853"/>
          <a:ext cx="397078" cy="397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45A1B-736E-490F-9118-3F6C58AFC514}">
      <dsp:nvSpPr>
        <dsp:cNvPr id="0" name=""/>
        <dsp:cNvSpPr/>
      </dsp:nvSpPr>
      <dsp:spPr>
        <a:xfrm>
          <a:off x="6180490" y="0"/>
          <a:ext cx="2966445" cy="1588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0" i="0" kern="1200" dirty="0"/>
            <a:t>Centering student agency in AI-enhanced teaching: “Loving out loud”</a:t>
          </a:r>
          <a:endParaRPr lang="en-CA" sz="2400" kern="1200" dirty="0"/>
        </a:p>
      </dsp:txBody>
      <dsp:txXfrm>
        <a:off x="6180490" y="0"/>
        <a:ext cx="2966445" cy="1588314"/>
      </dsp:txXfrm>
    </dsp:sp>
    <dsp:sp modelId="{59BAA0EB-7AED-43D0-8400-F8AA0CF9B18C}">
      <dsp:nvSpPr>
        <dsp:cNvPr id="0" name=""/>
        <dsp:cNvSpPr/>
      </dsp:nvSpPr>
      <dsp:spPr>
        <a:xfrm>
          <a:off x="7465174" y="1786853"/>
          <a:ext cx="397078" cy="397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F9AA1-FB96-435F-B62B-F0DCE3D67828}">
      <dsp:nvSpPr>
        <dsp:cNvPr id="0" name=""/>
        <dsp:cNvSpPr/>
      </dsp:nvSpPr>
      <dsp:spPr>
        <a:xfrm>
          <a:off x="4696784" y="2106559"/>
          <a:ext cx="2012025" cy="17257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t>Learner Agency</a:t>
          </a:r>
          <a:endParaRPr lang="en-CA" sz="3000" b="1" kern="1200" dirty="0"/>
        </a:p>
      </dsp:txBody>
      <dsp:txXfrm>
        <a:off x="4991438" y="2359283"/>
        <a:ext cx="1422717" cy="1220260"/>
      </dsp:txXfrm>
    </dsp:sp>
    <dsp:sp modelId="{D8A07E0C-7C00-4EB3-8D9D-87BFC19DBBEC}">
      <dsp:nvSpPr>
        <dsp:cNvPr id="0" name=""/>
        <dsp:cNvSpPr/>
      </dsp:nvSpPr>
      <dsp:spPr>
        <a:xfrm rot="16200000">
          <a:off x="5558964" y="1577979"/>
          <a:ext cx="287663" cy="530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A" sz="2000" kern="1200"/>
        </a:p>
      </dsp:txBody>
      <dsp:txXfrm>
        <a:off x="5602114" y="1727265"/>
        <a:ext cx="201364" cy="318409"/>
      </dsp:txXfrm>
    </dsp:sp>
    <dsp:sp modelId="{27329D3A-E4C1-4C33-91A3-B930979E2A27}">
      <dsp:nvSpPr>
        <dsp:cNvPr id="0" name=""/>
        <dsp:cNvSpPr/>
      </dsp:nvSpPr>
      <dsp:spPr>
        <a:xfrm>
          <a:off x="4922382" y="2969"/>
          <a:ext cx="1560828" cy="15608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goals</a:t>
          </a:r>
          <a:endParaRPr lang="en-CA" sz="2000" kern="1200" dirty="0"/>
        </a:p>
      </dsp:txBody>
      <dsp:txXfrm>
        <a:off x="5150960" y="231547"/>
        <a:ext cx="1103672" cy="1103672"/>
      </dsp:txXfrm>
    </dsp:sp>
    <dsp:sp modelId="{6BB85717-9610-4FDF-BC0E-A74F0286235C}">
      <dsp:nvSpPr>
        <dsp:cNvPr id="0" name=""/>
        <dsp:cNvSpPr/>
      </dsp:nvSpPr>
      <dsp:spPr>
        <a:xfrm rot="19800000">
          <a:off x="6605861" y="2115069"/>
          <a:ext cx="234238" cy="530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A" sz="2000" kern="1200"/>
        </a:p>
      </dsp:txBody>
      <dsp:txXfrm>
        <a:off x="6610568" y="2238773"/>
        <a:ext cx="163967" cy="318409"/>
      </dsp:txXfrm>
    </dsp:sp>
    <dsp:sp modelId="{FEE031E2-F292-4551-B159-A9F590B5E0A4}">
      <dsp:nvSpPr>
        <dsp:cNvPr id="0" name=""/>
        <dsp:cNvSpPr/>
      </dsp:nvSpPr>
      <dsp:spPr>
        <a:xfrm>
          <a:off x="6815540" y="1095984"/>
          <a:ext cx="1560828" cy="15608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content</a:t>
          </a:r>
          <a:endParaRPr lang="en-CA" sz="2000" kern="1200" dirty="0"/>
        </a:p>
      </dsp:txBody>
      <dsp:txXfrm>
        <a:off x="7044118" y="1324562"/>
        <a:ext cx="1103672" cy="1103672"/>
      </dsp:txXfrm>
    </dsp:sp>
    <dsp:sp modelId="{1B1C07A6-4980-417C-936F-35234A757266}">
      <dsp:nvSpPr>
        <dsp:cNvPr id="0" name=""/>
        <dsp:cNvSpPr/>
      </dsp:nvSpPr>
      <dsp:spPr>
        <a:xfrm rot="1800000">
          <a:off x="6605861" y="3293076"/>
          <a:ext cx="234238" cy="530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A" sz="2000" kern="1200"/>
        </a:p>
      </dsp:txBody>
      <dsp:txXfrm>
        <a:off x="6610568" y="3381644"/>
        <a:ext cx="163967" cy="318409"/>
      </dsp:txXfrm>
    </dsp:sp>
    <dsp:sp modelId="{472671B9-DCE4-4C7F-8202-8BACC9231942}">
      <dsp:nvSpPr>
        <dsp:cNvPr id="0" name=""/>
        <dsp:cNvSpPr/>
      </dsp:nvSpPr>
      <dsp:spPr>
        <a:xfrm>
          <a:off x="6815540" y="3282015"/>
          <a:ext cx="1560828" cy="15608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Learning actions</a:t>
          </a:r>
          <a:endParaRPr lang="en-CA" sz="2000" kern="1200" dirty="0"/>
        </a:p>
      </dsp:txBody>
      <dsp:txXfrm>
        <a:off x="7044118" y="3510593"/>
        <a:ext cx="1103672" cy="1103672"/>
      </dsp:txXfrm>
    </dsp:sp>
    <dsp:sp modelId="{D6537EBF-9F62-42AD-9F29-C60CB4BCEDE8}">
      <dsp:nvSpPr>
        <dsp:cNvPr id="0" name=""/>
        <dsp:cNvSpPr/>
      </dsp:nvSpPr>
      <dsp:spPr>
        <a:xfrm rot="5400000">
          <a:off x="5558964" y="3830167"/>
          <a:ext cx="287663" cy="530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A" sz="2000" kern="1200"/>
        </a:p>
      </dsp:txBody>
      <dsp:txXfrm>
        <a:off x="5602114" y="3893154"/>
        <a:ext cx="201364" cy="318409"/>
      </dsp:txXfrm>
    </dsp:sp>
    <dsp:sp modelId="{EF2D489F-C44D-462E-9706-ECFD41E07728}">
      <dsp:nvSpPr>
        <dsp:cNvPr id="0" name=""/>
        <dsp:cNvSpPr/>
      </dsp:nvSpPr>
      <dsp:spPr>
        <a:xfrm>
          <a:off x="4788658" y="4375030"/>
          <a:ext cx="1828276" cy="15608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Learning strategies</a:t>
          </a:r>
          <a:endParaRPr lang="en-CA" sz="2000" kern="1200" dirty="0"/>
        </a:p>
      </dsp:txBody>
      <dsp:txXfrm>
        <a:off x="5056403" y="4603608"/>
        <a:ext cx="1292786" cy="1103672"/>
      </dsp:txXfrm>
    </dsp:sp>
    <dsp:sp modelId="{50BF3BCB-817A-4A33-94AF-8A754048F1AB}">
      <dsp:nvSpPr>
        <dsp:cNvPr id="0" name=""/>
        <dsp:cNvSpPr/>
      </dsp:nvSpPr>
      <dsp:spPr>
        <a:xfrm rot="9000000">
          <a:off x="4721541" y="3237835"/>
          <a:ext cx="113504" cy="530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A" sz="2000" kern="1200"/>
        </a:p>
      </dsp:txBody>
      <dsp:txXfrm rot="10800000">
        <a:off x="4753311" y="3335458"/>
        <a:ext cx="79453" cy="318409"/>
      </dsp:txXfrm>
    </dsp:sp>
    <dsp:sp modelId="{C4DD764F-3938-411C-9B4A-E301F7D6881A}">
      <dsp:nvSpPr>
        <dsp:cNvPr id="0" name=""/>
        <dsp:cNvSpPr/>
      </dsp:nvSpPr>
      <dsp:spPr>
        <a:xfrm>
          <a:off x="2712813" y="3229493"/>
          <a:ext cx="2193650" cy="166587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Reflection opportunities</a:t>
          </a:r>
          <a:endParaRPr lang="en-CA" sz="2000" kern="1200" dirty="0"/>
        </a:p>
      </dsp:txBody>
      <dsp:txXfrm>
        <a:off x="3034066" y="3473454"/>
        <a:ext cx="1551144" cy="1177949"/>
      </dsp:txXfrm>
    </dsp:sp>
    <dsp:sp modelId="{070CD361-8015-44D0-B120-621D526A95B3}">
      <dsp:nvSpPr>
        <dsp:cNvPr id="0" name=""/>
        <dsp:cNvSpPr/>
      </dsp:nvSpPr>
      <dsp:spPr>
        <a:xfrm rot="12600000">
          <a:off x="4751449" y="2180898"/>
          <a:ext cx="90364" cy="530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A" sz="2000" kern="1200"/>
        </a:p>
      </dsp:txBody>
      <dsp:txXfrm rot="10800000">
        <a:off x="4776742" y="2293811"/>
        <a:ext cx="63255" cy="318409"/>
      </dsp:txXfrm>
    </dsp:sp>
    <dsp:sp modelId="{BD258789-98D6-44AF-9B62-8139A48C8A91}">
      <dsp:nvSpPr>
        <dsp:cNvPr id="0" name=""/>
        <dsp:cNvSpPr/>
      </dsp:nvSpPr>
      <dsp:spPr>
        <a:xfrm>
          <a:off x="2646306" y="1030781"/>
          <a:ext cx="2326664" cy="169123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Self-monitoring capabilities</a:t>
          </a:r>
          <a:endParaRPr lang="en-CA" sz="2000" kern="1200" dirty="0"/>
        </a:p>
      </dsp:txBody>
      <dsp:txXfrm>
        <a:off x="2987038" y="1278457"/>
        <a:ext cx="1645200" cy="1195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1C22C-5588-4F64-8A00-0B29EA028818}">
      <dsp:nvSpPr>
        <dsp:cNvPr id="0" name=""/>
        <dsp:cNvSpPr/>
      </dsp:nvSpPr>
      <dsp:spPr>
        <a:xfrm>
          <a:off x="816102" y="0"/>
          <a:ext cx="9249156" cy="404821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F494F2-6EE4-4254-8D2A-AACE3B0FC622}">
      <dsp:nvSpPr>
        <dsp:cNvPr id="0" name=""/>
        <dsp:cNvSpPr/>
      </dsp:nvSpPr>
      <dsp:spPr>
        <a:xfrm>
          <a:off x="2310" y="1214465"/>
          <a:ext cx="1555917" cy="1619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Expression</a:t>
          </a:r>
        </a:p>
      </dsp:txBody>
      <dsp:txXfrm>
        <a:off x="78264" y="1290419"/>
        <a:ext cx="1404009" cy="1467378"/>
      </dsp:txXfrm>
    </dsp:sp>
    <dsp:sp modelId="{A88BCB3C-AC1D-4C49-8657-2FB41B19381F}">
      <dsp:nvSpPr>
        <dsp:cNvPr id="0" name=""/>
        <dsp:cNvSpPr/>
      </dsp:nvSpPr>
      <dsp:spPr>
        <a:xfrm>
          <a:off x="1761190" y="1214465"/>
          <a:ext cx="1822732" cy="1619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Consultation</a:t>
          </a:r>
        </a:p>
      </dsp:txBody>
      <dsp:txXfrm>
        <a:off x="1840237" y="1293512"/>
        <a:ext cx="1664638" cy="1461192"/>
      </dsp:txXfrm>
    </dsp:sp>
    <dsp:sp modelId="{F1F56E94-8DA4-47CB-A2A4-F50AE8ADAFDE}">
      <dsp:nvSpPr>
        <dsp:cNvPr id="0" name=""/>
        <dsp:cNvSpPr/>
      </dsp:nvSpPr>
      <dsp:spPr>
        <a:xfrm>
          <a:off x="3786885" y="1214465"/>
          <a:ext cx="1712243" cy="1619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Participation</a:t>
          </a:r>
        </a:p>
      </dsp:txBody>
      <dsp:txXfrm>
        <a:off x="3865932" y="1293512"/>
        <a:ext cx="1554149" cy="1461192"/>
      </dsp:txXfrm>
    </dsp:sp>
    <dsp:sp modelId="{ED699A50-FA07-4EBC-BACA-875D3F0E1D0C}">
      <dsp:nvSpPr>
        <dsp:cNvPr id="0" name=""/>
        <dsp:cNvSpPr/>
      </dsp:nvSpPr>
      <dsp:spPr>
        <a:xfrm>
          <a:off x="5702092" y="1214465"/>
          <a:ext cx="1687534" cy="1619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Partnership</a:t>
          </a:r>
        </a:p>
      </dsp:txBody>
      <dsp:txXfrm>
        <a:off x="5781139" y="1293512"/>
        <a:ext cx="1529440" cy="1461192"/>
      </dsp:txXfrm>
    </dsp:sp>
    <dsp:sp modelId="{15EB9534-F262-4435-A827-0B8A78C076DA}">
      <dsp:nvSpPr>
        <dsp:cNvPr id="0" name=""/>
        <dsp:cNvSpPr/>
      </dsp:nvSpPr>
      <dsp:spPr>
        <a:xfrm>
          <a:off x="7592589" y="1214465"/>
          <a:ext cx="1217777" cy="1619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Activism </a:t>
          </a:r>
        </a:p>
      </dsp:txBody>
      <dsp:txXfrm>
        <a:off x="7652036" y="1273912"/>
        <a:ext cx="1098883" cy="1500392"/>
      </dsp:txXfrm>
    </dsp:sp>
    <dsp:sp modelId="{7F37C1D6-32B0-4D8D-A8B8-32A68D72C0BD}">
      <dsp:nvSpPr>
        <dsp:cNvPr id="0" name=""/>
        <dsp:cNvSpPr/>
      </dsp:nvSpPr>
      <dsp:spPr>
        <a:xfrm>
          <a:off x="9013329" y="1214465"/>
          <a:ext cx="1865719" cy="1619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Leadership</a:t>
          </a:r>
        </a:p>
      </dsp:txBody>
      <dsp:txXfrm>
        <a:off x="9092376" y="1293512"/>
        <a:ext cx="1707625" cy="1461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D82E3-C844-4B36-9620-4343AC38FAAB}">
      <dsp:nvSpPr>
        <dsp:cNvPr id="0" name=""/>
        <dsp:cNvSpPr/>
      </dsp:nvSpPr>
      <dsp:spPr>
        <a:xfrm>
          <a:off x="0" y="2212"/>
          <a:ext cx="1039430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09F45-F47C-4384-8371-61AC8B8D599D}">
      <dsp:nvSpPr>
        <dsp:cNvPr id="0" name=""/>
        <dsp:cNvSpPr/>
      </dsp:nvSpPr>
      <dsp:spPr>
        <a:xfrm>
          <a:off x="0" y="2212"/>
          <a:ext cx="10394302" cy="75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AI system focusing on efficiency ends up narrowing students’ curiosity and interests (goal)</a:t>
          </a:r>
        </a:p>
      </dsp:txBody>
      <dsp:txXfrm>
        <a:off x="0" y="2212"/>
        <a:ext cx="10394302" cy="754314"/>
      </dsp:txXfrm>
    </dsp:sp>
    <dsp:sp modelId="{DA048AE8-612B-4125-B25D-133048A2A364}">
      <dsp:nvSpPr>
        <dsp:cNvPr id="0" name=""/>
        <dsp:cNvSpPr/>
      </dsp:nvSpPr>
      <dsp:spPr>
        <a:xfrm>
          <a:off x="0" y="756526"/>
          <a:ext cx="1039430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1CA81F-4C0C-4E97-A29A-A5CE33684CA8}">
      <dsp:nvSpPr>
        <dsp:cNvPr id="0" name=""/>
        <dsp:cNvSpPr/>
      </dsp:nvSpPr>
      <dsp:spPr>
        <a:xfrm>
          <a:off x="0" y="756526"/>
          <a:ext cx="10394302" cy="75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AI system limits students’ access to diverse viewpoints and sources (content)</a:t>
          </a:r>
        </a:p>
      </dsp:txBody>
      <dsp:txXfrm>
        <a:off x="0" y="756526"/>
        <a:ext cx="10394302" cy="754314"/>
      </dsp:txXfrm>
    </dsp:sp>
    <dsp:sp modelId="{71444072-1068-424C-854A-9375D4FE9BA4}">
      <dsp:nvSpPr>
        <dsp:cNvPr id="0" name=""/>
        <dsp:cNvSpPr/>
      </dsp:nvSpPr>
      <dsp:spPr>
        <a:xfrm>
          <a:off x="0" y="1510841"/>
          <a:ext cx="1039430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0DE75-9CE8-426F-BC3E-111ADB17529A}">
      <dsp:nvSpPr>
        <dsp:cNvPr id="0" name=""/>
        <dsp:cNvSpPr/>
      </dsp:nvSpPr>
      <dsp:spPr>
        <a:xfrm>
          <a:off x="0" y="1510841"/>
          <a:ext cx="10394302" cy="75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AI doing tasks for students reduces student ability to make decision and think critically (learning actions)</a:t>
          </a:r>
        </a:p>
      </dsp:txBody>
      <dsp:txXfrm>
        <a:off x="0" y="1510841"/>
        <a:ext cx="10394302" cy="754314"/>
      </dsp:txXfrm>
    </dsp:sp>
    <dsp:sp modelId="{BB92A46F-BFAE-45C6-9B05-7ABB51964CFD}">
      <dsp:nvSpPr>
        <dsp:cNvPr id="0" name=""/>
        <dsp:cNvSpPr/>
      </dsp:nvSpPr>
      <dsp:spPr>
        <a:xfrm>
          <a:off x="0" y="2265156"/>
          <a:ext cx="1039430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E1498-40B7-44DE-AA9B-38CBA78303B8}">
      <dsp:nvSpPr>
        <dsp:cNvPr id="0" name=""/>
        <dsp:cNvSpPr/>
      </dsp:nvSpPr>
      <dsp:spPr>
        <a:xfrm>
          <a:off x="0" y="2265156"/>
          <a:ext cx="10394302" cy="75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AI tools can discourage student from experimenting with alternative ways of learning (strategies)</a:t>
          </a:r>
        </a:p>
      </dsp:txBody>
      <dsp:txXfrm>
        <a:off x="0" y="2265156"/>
        <a:ext cx="10394302" cy="754314"/>
      </dsp:txXfrm>
    </dsp:sp>
    <dsp:sp modelId="{1518832A-F284-4089-A880-7FC425CB6C34}">
      <dsp:nvSpPr>
        <dsp:cNvPr id="0" name=""/>
        <dsp:cNvSpPr/>
      </dsp:nvSpPr>
      <dsp:spPr>
        <a:xfrm>
          <a:off x="0" y="3019471"/>
          <a:ext cx="1039430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18673-8FD9-4BB2-B3FA-56BF0B256B67}">
      <dsp:nvSpPr>
        <dsp:cNvPr id="0" name=""/>
        <dsp:cNvSpPr/>
      </dsp:nvSpPr>
      <dsp:spPr>
        <a:xfrm>
          <a:off x="0" y="3019471"/>
          <a:ext cx="10394302" cy="75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AI feedback can remove the chance for student to reflect on their reasoning (reflection)</a:t>
          </a:r>
        </a:p>
      </dsp:txBody>
      <dsp:txXfrm>
        <a:off x="0" y="3019471"/>
        <a:ext cx="10394302" cy="754314"/>
      </dsp:txXfrm>
    </dsp:sp>
    <dsp:sp modelId="{2A34E467-EA15-490C-A2E2-59DFABDED885}">
      <dsp:nvSpPr>
        <dsp:cNvPr id="0" name=""/>
        <dsp:cNvSpPr/>
      </dsp:nvSpPr>
      <dsp:spPr>
        <a:xfrm>
          <a:off x="0" y="3773786"/>
          <a:ext cx="1039430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7AA22-D278-4BD5-B00B-503926E93653}">
      <dsp:nvSpPr>
        <dsp:cNvPr id="0" name=""/>
        <dsp:cNvSpPr/>
      </dsp:nvSpPr>
      <dsp:spPr>
        <a:xfrm>
          <a:off x="0" y="3773786"/>
          <a:ext cx="10394302" cy="75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AI system offer analytic dashboard for administrators but not students (self-regulation)</a:t>
          </a:r>
        </a:p>
      </dsp:txBody>
      <dsp:txXfrm>
        <a:off x="0" y="3773786"/>
        <a:ext cx="10394302" cy="754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B2E2-C5F9-4C64-9836-91F97C3EB2CF}">
      <dsp:nvSpPr>
        <dsp:cNvPr id="0" name=""/>
        <dsp:cNvSpPr/>
      </dsp:nvSpPr>
      <dsp:spPr>
        <a:xfrm>
          <a:off x="1311848" y="501"/>
          <a:ext cx="3468912" cy="20813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How might students help shape expectations for ethical, meaningful and transparent AI use/approach?</a:t>
          </a:r>
          <a:endParaRPr lang="en-CA" sz="2400" kern="1200" dirty="0"/>
        </a:p>
      </dsp:txBody>
      <dsp:txXfrm>
        <a:off x="1311848" y="501"/>
        <a:ext cx="3468912" cy="2081347"/>
      </dsp:txXfrm>
    </dsp:sp>
    <dsp:sp modelId="{7DCAF9AA-764F-4F1E-BC92-83D0058427F3}">
      <dsp:nvSpPr>
        <dsp:cNvPr id="0" name=""/>
        <dsp:cNvSpPr/>
      </dsp:nvSpPr>
      <dsp:spPr>
        <a:xfrm>
          <a:off x="5127653" y="501"/>
          <a:ext cx="3468912" cy="20813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How might students show learning in more than one way, with or without AI?</a:t>
          </a:r>
          <a:endParaRPr lang="en-CA" sz="2400" kern="1200" dirty="0"/>
        </a:p>
      </dsp:txBody>
      <dsp:txXfrm>
        <a:off x="5127653" y="501"/>
        <a:ext cx="3468912" cy="2081347"/>
      </dsp:txXfrm>
    </dsp:sp>
    <dsp:sp modelId="{838A46FF-6CE3-41F7-95C7-C1E724F9E5C3}">
      <dsp:nvSpPr>
        <dsp:cNvPr id="0" name=""/>
        <dsp:cNvSpPr/>
      </dsp:nvSpPr>
      <dsp:spPr>
        <a:xfrm>
          <a:off x="3219751" y="2428740"/>
          <a:ext cx="3468912" cy="20813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How can students notice AI’s impact on their thinking, voice, and choices?</a:t>
          </a:r>
          <a:endParaRPr lang="en-CA" sz="2400" kern="1200" dirty="0"/>
        </a:p>
      </dsp:txBody>
      <dsp:txXfrm>
        <a:off x="3219751" y="2428740"/>
        <a:ext cx="3468912" cy="20813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44986-7682-4A4F-88B5-6E662CBE0B2F}">
      <dsp:nvSpPr>
        <dsp:cNvPr id="0" name=""/>
        <dsp:cNvSpPr/>
      </dsp:nvSpPr>
      <dsp:spPr>
        <a:xfrm>
          <a:off x="3201" y="193789"/>
          <a:ext cx="2539866" cy="15239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Voice</a:t>
          </a:r>
          <a:endParaRPr lang="en-CA" sz="3300" kern="1200" dirty="0"/>
        </a:p>
      </dsp:txBody>
      <dsp:txXfrm>
        <a:off x="3201" y="193789"/>
        <a:ext cx="2539866" cy="1523919"/>
      </dsp:txXfrm>
    </dsp:sp>
    <dsp:sp modelId="{EDA5A307-3362-474D-8325-EF3AE36B94C4}">
      <dsp:nvSpPr>
        <dsp:cNvPr id="0" name=""/>
        <dsp:cNvSpPr/>
      </dsp:nvSpPr>
      <dsp:spPr>
        <a:xfrm>
          <a:off x="2797054" y="193789"/>
          <a:ext cx="2539866" cy="15239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Choice</a:t>
          </a:r>
          <a:endParaRPr lang="en-CA" sz="3300" kern="1200" dirty="0"/>
        </a:p>
      </dsp:txBody>
      <dsp:txXfrm>
        <a:off x="2797054" y="193789"/>
        <a:ext cx="2539866" cy="1523919"/>
      </dsp:txXfrm>
    </dsp:sp>
    <dsp:sp modelId="{8A5B2E36-1AE9-4DBE-939B-3DE46E1B00DD}">
      <dsp:nvSpPr>
        <dsp:cNvPr id="0" name=""/>
        <dsp:cNvSpPr/>
      </dsp:nvSpPr>
      <dsp:spPr>
        <a:xfrm>
          <a:off x="5590907" y="193789"/>
          <a:ext cx="2539866" cy="15239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Engagement</a:t>
          </a:r>
          <a:endParaRPr lang="en-CA" sz="3300" kern="1200" dirty="0"/>
        </a:p>
      </dsp:txBody>
      <dsp:txXfrm>
        <a:off x="5590907" y="193789"/>
        <a:ext cx="2539866" cy="1523919"/>
      </dsp:txXfrm>
    </dsp:sp>
    <dsp:sp modelId="{8B37CD5F-38B4-4ACA-86F0-F4AD6C430064}">
      <dsp:nvSpPr>
        <dsp:cNvPr id="0" name=""/>
        <dsp:cNvSpPr/>
      </dsp:nvSpPr>
      <dsp:spPr>
        <a:xfrm>
          <a:off x="8384760" y="193789"/>
          <a:ext cx="2539866" cy="15239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Motivation</a:t>
          </a:r>
          <a:endParaRPr lang="en-CA" sz="3300" kern="1200" dirty="0"/>
        </a:p>
      </dsp:txBody>
      <dsp:txXfrm>
        <a:off x="8384760" y="193789"/>
        <a:ext cx="2539866" cy="1523919"/>
      </dsp:txXfrm>
    </dsp:sp>
    <dsp:sp modelId="{1EE386D4-DFAD-40BF-8C0E-560D739DDC01}">
      <dsp:nvSpPr>
        <dsp:cNvPr id="0" name=""/>
        <dsp:cNvSpPr/>
      </dsp:nvSpPr>
      <dsp:spPr>
        <a:xfrm>
          <a:off x="1400128" y="1971695"/>
          <a:ext cx="2539866" cy="15239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Ownership</a:t>
          </a:r>
          <a:endParaRPr lang="en-CA" sz="3300" kern="1200" dirty="0"/>
        </a:p>
      </dsp:txBody>
      <dsp:txXfrm>
        <a:off x="1400128" y="1971695"/>
        <a:ext cx="2539866" cy="1523919"/>
      </dsp:txXfrm>
    </dsp:sp>
    <dsp:sp modelId="{9737FF0C-8081-420B-9BB1-EFAA5AA1BF58}">
      <dsp:nvSpPr>
        <dsp:cNvPr id="0" name=""/>
        <dsp:cNvSpPr/>
      </dsp:nvSpPr>
      <dsp:spPr>
        <a:xfrm>
          <a:off x="4193981" y="1971695"/>
          <a:ext cx="2539866" cy="15239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Purpose</a:t>
          </a:r>
          <a:endParaRPr lang="en-CA" sz="3300" kern="1200" dirty="0"/>
        </a:p>
      </dsp:txBody>
      <dsp:txXfrm>
        <a:off x="4193981" y="1971695"/>
        <a:ext cx="2539866" cy="1523919"/>
      </dsp:txXfrm>
    </dsp:sp>
    <dsp:sp modelId="{70E09D10-7320-473A-B809-68AB07566DBA}">
      <dsp:nvSpPr>
        <dsp:cNvPr id="0" name=""/>
        <dsp:cNvSpPr/>
      </dsp:nvSpPr>
      <dsp:spPr>
        <a:xfrm>
          <a:off x="6987834" y="1971695"/>
          <a:ext cx="2539866" cy="15239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Self-Regulation </a:t>
          </a:r>
          <a:endParaRPr lang="en-CA" sz="3300" kern="1200" dirty="0"/>
        </a:p>
      </dsp:txBody>
      <dsp:txXfrm>
        <a:off x="6987834" y="1971695"/>
        <a:ext cx="2539866" cy="1523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A2307-9D16-4F6C-9B69-82E47F2C9E98}">
      <dsp:nvSpPr>
        <dsp:cNvPr id="0" name=""/>
        <dsp:cNvSpPr/>
      </dsp:nvSpPr>
      <dsp:spPr>
        <a:xfrm>
          <a:off x="2097316" y="1887924"/>
          <a:ext cx="2761124" cy="2582995"/>
        </a:xfrm>
        <a:prstGeom prst="gear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I matter</a:t>
          </a:r>
          <a:endParaRPr lang="en-CA" sz="3400" kern="1200" dirty="0"/>
        </a:p>
      </dsp:txBody>
      <dsp:txXfrm>
        <a:off x="2639112" y="2492978"/>
        <a:ext cx="1677532" cy="1327713"/>
      </dsp:txXfrm>
    </dsp:sp>
    <dsp:sp modelId="{945F73A1-B013-43AF-A043-49DC7DF09151}">
      <dsp:nvSpPr>
        <dsp:cNvPr id="0" name=""/>
        <dsp:cNvSpPr/>
      </dsp:nvSpPr>
      <dsp:spPr>
        <a:xfrm>
          <a:off x="662580" y="1321974"/>
          <a:ext cx="2193039" cy="1930845"/>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I care </a:t>
          </a:r>
          <a:endParaRPr lang="en-CA" sz="3300" kern="1200" dirty="0"/>
        </a:p>
      </dsp:txBody>
      <dsp:txXfrm>
        <a:off x="1186789" y="1811008"/>
        <a:ext cx="1144621" cy="952777"/>
      </dsp:txXfrm>
    </dsp:sp>
    <dsp:sp modelId="{506F7ECB-6B40-4BF7-B719-22A5A418E0EF}">
      <dsp:nvSpPr>
        <dsp:cNvPr id="0" name=""/>
        <dsp:cNvSpPr/>
      </dsp:nvSpPr>
      <dsp:spPr>
        <a:xfrm rot="20700000">
          <a:off x="1764283" y="93606"/>
          <a:ext cx="1904222" cy="1950833"/>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I can</a:t>
          </a:r>
          <a:endParaRPr lang="en-CA" sz="3300" kern="1200" dirty="0"/>
        </a:p>
      </dsp:txBody>
      <dsp:txXfrm rot="-20700000">
        <a:off x="2179170" y="524245"/>
        <a:ext cx="1074448" cy="1089554"/>
      </dsp:txXfrm>
    </dsp:sp>
    <dsp:sp modelId="{3187584D-DFD3-48F8-9D71-E3495B8513C1}">
      <dsp:nvSpPr>
        <dsp:cNvPr id="0" name=""/>
        <dsp:cNvSpPr/>
      </dsp:nvSpPr>
      <dsp:spPr>
        <a:xfrm>
          <a:off x="2098961" y="1620688"/>
          <a:ext cx="3063341" cy="3063341"/>
        </a:xfrm>
        <a:prstGeom prst="circularArrow">
          <a:avLst>
            <a:gd name="adj1" fmla="val 4687"/>
            <a:gd name="adj2" fmla="val 299029"/>
            <a:gd name="adj3" fmla="val 2519837"/>
            <a:gd name="adj4" fmla="val 1585339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6C5265-20EB-46BD-B9B9-8C20CFD8D67E}">
      <dsp:nvSpPr>
        <dsp:cNvPr id="0" name=""/>
        <dsp:cNvSpPr/>
      </dsp:nvSpPr>
      <dsp:spPr>
        <a:xfrm>
          <a:off x="580587" y="1031341"/>
          <a:ext cx="2225709" cy="222570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1FA2B3-D462-4248-9E05-EEF55071486C}">
      <dsp:nvSpPr>
        <dsp:cNvPr id="0" name=""/>
        <dsp:cNvSpPr/>
      </dsp:nvSpPr>
      <dsp:spPr>
        <a:xfrm>
          <a:off x="1469240" y="-157875"/>
          <a:ext cx="2399762" cy="23997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04F9C-1989-4FF6-8AD3-6867E9AD59D4}" type="datetimeFigureOut">
              <a:rPr lang="en-CA" smtClean="0"/>
              <a:t>2026-05-05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E27A9-D15B-48BC-ACDD-18A97BD24709}" type="slidenum">
              <a:rPr lang="en-CA" smtClean="0"/>
              <a:t>‹#›</a:t>
            </a:fld>
            <a:endParaRPr lang="en-CA"/>
          </a:p>
        </p:txBody>
      </p:sp>
    </p:spTree>
    <p:extLst>
      <p:ext uri="{BB962C8B-B14F-4D97-AF65-F5344CB8AC3E}">
        <p14:creationId xmlns:p14="http://schemas.microsoft.com/office/powerpoint/2010/main" val="186487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carfedigitalsandbox.teach.educ.ubc.ca/voice-and-choice-in-student-learni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log.mahabali.me/pedagogy/a-lesson-full-of-student-agency-and-a-tiny-bit-of-ai/"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Take a quiet moment to think about where you are arriving from today. This may be a physical place, a place in your heart, or a feeling you are carrying with you.</a:t>
            </a:r>
          </a:p>
          <a:p>
            <a:r>
              <a:rPr lang="en-US" dirty="0">
                <a:ea typeface="Calibri"/>
                <a:cs typeface="Calibri"/>
              </a:rPr>
              <a:t>You may choose a photo on your phone, or simply hold an image in your mind. Let this image represent where you are coming from today and how it connects to your intention for the next 50 minutes.</a:t>
            </a:r>
          </a:p>
          <a:p>
            <a:r>
              <a:rPr lang="en-US" dirty="0">
                <a:ea typeface="Calibri"/>
                <a:cs typeface="Calibri"/>
              </a:rPr>
              <a:t>Next, pair up with someone. Share your image, or describe it if it is in your mind’s eye. Briefly explain what it means to you and how it connects to your intention.</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08F43B-2871-463A-AD9E-8FFEE86A9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58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21</a:t>
            </a:fld>
            <a:endParaRPr lang="en-CA"/>
          </a:p>
        </p:txBody>
      </p:sp>
    </p:spTree>
    <p:extLst>
      <p:ext uri="{BB962C8B-B14F-4D97-AF65-F5344CB8AC3E}">
        <p14:creationId xmlns:p14="http://schemas.microsoft.com/office/powerpoint/2010/main" val="236255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22</a:t>
            </a:fld>
            <a:endParaRPr lang="en-CA"/>
          </a:p>
        </p:txBody>
      </p:sp>
    </p:spTree>
    <p:extLst>
      <p:ext uri="{BB962C8B-B14F-4D97-AF65-F5344CB8AC3E}">
        <p14:creationId xmlns:p14="http://schemas.microsoft.com/office/powerpoint/2010/main" val="352096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5C60D-5B26-D996-26A9-622851884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2B75F-23E3-D436-BCF4-0E9A610B6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7F132-84FC-5C03-F281-E299CFE107E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A4379D2C-D5EA-D90F-C3D9-B5084DEC07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E27A9-D15B-48BC-ACDD-18A97BD24709}"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524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one assignment, activity, discussion, lab, project, quiz, presentation, or learning task where students might use AI. Choose one small part of it that you could redesign to better protect or amplify student agency.</a:t>
            </a:r>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25</a:t>
            </a:fld>
            <a:endParaRPr lang="en-CA"/>
          </a:p>
        </p:txBody>
      </p:sp>
    </p:spTree>
    <p:extLst>
      <p:ext uri="{BB962C8B-B14F-4D97-AF65-F5344CB8AC3E}">
        <p14:creationId xmlns:p14="http://schemas.microsoft.com/office/powerpoint/2010/main" val="250595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E27A9-D15B-48BC-ACDD-18A97BD24709}"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2720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4C9E2-E1BA-1700-F8C7-BAB4313C9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83857-6F8C-9DDB-941A-84B8B78D9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52701-11AC-B4D2-6422-88602B3B737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95A25F0-2BEE-8E21-412A-B6B6774034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E27A9-D15B-48BC-ACDD-18A97BD24709}"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223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Voice and Choice in Student Learning | Teacher Education Resource Hub</a:t>
            </a:r>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28</a:t>
            </a:fld>
            <a:endParaRPr lang="en-CA"/>
          </a:p>
        </p:txBody>
      </p:sp>
    </p:spTree>
    <p:extLst>
      <p:ext uri="{BB962C8B-B14F-4D97-AF65-F5344CB8AC3E}">
        <p14:creationId xmlns:p14="http://schemas.microsoft.com/office/powerpoint/2010/main" val="98208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29</a:t>
            </a:fld>
            <a:endParaRPr lang="en-CA"/>
          </a:p>
        </p:txBody>
      </p:sp>
    </p:spTree>
    <p:extLst>
      <p:ext uri="{BB962C8B-B14F-4D97-AF65-F5344CB8AC3E}">
        <p14:creationId xmlns:p14="http://schemas.microsoft.com/office/powerpoint/2010/main" val="2049427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https://blog.mahabali.me/pedagogy/a-lesson-full-of-student-agency-and-a-tiny-bit-of-ai/</a:t>
            </a:r>
            <a:endParaRPr lang="en-CA" dirty="0"/>
          </a:p>
          <a:p>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30</a:t>
            </a:fld>
            <a:endParaRPr lang="en-CA"/>
          </a:p>
        </p:txBody>
      </p:sp>
    </p:spTree>
    <p:extLst>
      <p:ext uri="{BB962C8B-B14F-4D97-AF65-F5344CB8AC3E}">
        <p14:creationId xmlns:p14="http://schemas.microsoft.com/office/powerpoint/2010/main" val="256649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08F43B-2871-463A-AD9E-8FFEE86A9B16}" type="slidenum">
              <a:rPr lang="en-US" smtClean="0"/>
              <a:t>32</a:t>
            </a:fld>
            <a:endParaRPr lang="en-US"/>
          </a:p>
        </p:txBody>
      </p:sp>
    </p:spTree>
    <p:extLst>
      <p:ext uri="{BB962C8B-B14F-4D97-AF65-F5344CB8AC3E}">
        <p14:creationId xmlns:p14="http://schemas.microsoft.com/office/powerpoint/2010/main" val="184071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quick activity shows something important about using AI in learning. AI can help us put ideas into words, but it can also make our work sound so smooth that it loses the student’s voice, choices, context, and learning process. Today, we’ll explore how to use AI in ways that keep students at the </a:t>
            </a:r>
            <a:r>
              <a:rPr lang="en-US" dirty="0" err="1"/>
              <a:t>centre</a:t>
            </a:r>
            <a:r>
              <a:rPr lang="en-US" dirty="0"/>
              <a:t> — as thinkers, decision-makers, and creators of their own learning.</a:t>
            </a:r>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6</a:t>
            </a:fld>
            <a:endParaRPr lang="en-CA"/>
          </a:p>
        </p:txBody>
      </p:sp>
    </p:spTree>
    <p:extLst>
      <p:ext uri="{BB962C8B-B14F-4D97-AF65-F5344CB8AC3E}">
        <p14:creationId xmlns:p14="http://schemas.microsoft.com/office/powerpoint/2010/main" val="226919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8</a:t>
            </a:fld>
            <a:endParaRPr lang="en-CA"/>
          </a:p>
        </p:txBody>
      </p:sp>
    </p:spTree>
    <p:extLst>
      <p:ext uri="{BB962C8B-B14F-4D97-AF65-F5344CB8AC3E}">
        <p14:creationId xmlns:p14="http://schemas.microsoft.com/office/powerpoint/2010/main" val="213028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10</a:t>
            </a:fld>
            <a:endParaRPr lang="en-CA"/>
          </a:p>
        </p:txBody>
      </p:sp>
    </p:spTree>
    <p:extLst>
      <p:ext uri="{BB962C8B-B14F-4D97-AF65-F5344CB8AC3E}">
        <p14:creationId xmlns:p14="http://schemas.microsoft.com/office/powerpoint/2010/main" val="382766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11</a:t>
            </a:fld>
            <a:endParaRPr lang="en-CA"/>
          </a:p>
        </p:txBody>
      </p:sp>
    </p:spTree>
    <p:extLst>
      <p:ext uri="{BB962C8B-B14F-4D97-AF65-F5344CB8AC3E}">
        <p14:creationId xmlns:p14="http://schemas.microsoft.com/office/powerpoint/2010/main" val="66477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i="1" dirty="0">
              <a:sym typeface="Wingdings" panose="05000000000000000000" pitchFamily="2" charset="2"/>
            </a:endParaRPr>
          </a:p>
          <a:p>
            <a:endParaRPr lang="en-US" b="1" i="1" dirty="0">
              <a:sym typeface="Wingdings" panose="05000000000000000000" pitchFamily="2" charset="2"/>
            </a:endParaRPr>
          </a:p>
          <a:p>
            <a:endParaRPr lang="en-CA"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E27A9-D15B-48BC-ACDD-18A97BD24709}"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889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15</a:t>
            </a:fld>
            <a:endParaRPr lang="en-CA"/>
          </a:p>
        </p:txBody>
      </p:sp>
    </p:spTree>
    <p:extLst>
      <p:ext uri="{BB962C8B-B14F-4D97-AF65-F5344CB8AC3E}">
        <p14:creationId xmlns:p14="http://schemas.microsoft.com/office/powerpoint/2010/main" val="325747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A4E27A9-D15B-48BC-ACDD-18A97BD24709}" type="slidenum">
              <a:rPr lang="en-CA" smtClean="0"/>
              <a:t>16</a:t>
            </a:fld>
            <a:endParaRPr lang="en-CA"/>
          </a:p>
        </p:txBody>
      </p:sp>
    </p:spTree>
    <p:extLst>
      <p:ext uri="{BB962C8B-B14F-4D97-AF65-F5344CB8AC3E}">
        <p14:creationId xmlns:p14="http://schemas.microsoft.com/office/powerpoint/2010/main" val="4158631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3CCF8-AE30-EFB3-9FE7-00BF079E7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605EAC-AA8D-18F6-9B08-8292C19F9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5CE3D-E986-5CCC-9129-3C0E3D91A0A7}"/>
              </a:ext>
            </a:extLst>
          </p:cNvPr>
          <p:cNvSpPr>
            <a:spLocks noGrp="1"/>
          </p:cNvSpPr>
          <p:nvPr>
            <p:ph type="body" idx="1"/>
          </p:nvPr>
        </p:nvSpPr>
        <p:spPr/>
        <p:txBody>
          <a:bodyPr/>
          <a:lstStyle/>
          <a:p>
            <a:r>
              <a:rPr lang="en-US" dirty="0"/>
              <a:t>AI as mediating technology (proactive recommendation, opacity, adaptive </a:t>
            </a:r>
            <a:r>
              <a:rPr lang="en-US" dirty="0" err="1"/>
              <a:t>behaviour</a:t>
            </a:r>
            <a:r>
              <a:rPr lang="en-US" dirty="0"/>
              <a:t>) – AI becoming active participant in educational decision making process =. Thus, careful consideration of how human agency is preserved within AI collaborative learning environments </a:t>
            </a:r>
            <a:endParaRPr lang="en-CA" dirty="0"/>
          </a:p>
        </p:txBody>
      </p:sp>
      <p:sp>
        <p:nvSpPr>
          <p:cNvPr id="4" name="Slide Number Placeholder 3">
            <a:extLst>
              <a:ext uri="{FF2B5EF4-FFF2-40B4-BE49-F238E27FC236}">
                <a16:creationId xmlns:a16="http://schemas.microsoft.com/office/drawing/2014/main" id="{2D92F1AE-086D-072A-C889-68E779C0BC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E27A9-D15B-48BC-ACDD-18A97BD24709}"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239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8E76-A55C-C8C9-697B-290865C33E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CF45F4B-42A4-72DD-AF5D-5AD8B5327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0BB2417-46A4-CCC4-2ACC-2886C10640B8}"/>
              </a:ext>
            </a:extLst>
          </p:cNvPr>
          <p:cNvSpPr>
            <a:spLocks noGrp="1"/>
          </p:cNvSpPr>
          <p:nvPr>
            <p:ph type="dt" sz="half" idx="10"/>
          </p:nvPr>
        </p:nvSpPr>
        <p:spPr/>
        <p:txBody>
          <a:bodyPr/>
          <a:lstStyle/>
          <a:p>
            <a:fld id="{53F9575D-2AD2-420A-97B9-B80F49EBFE04}" type="datetimeFigureOut">
              <a:rPr lang="en-CA" smtClean="0"/>
              <a:t>2026-05-05</a:t>
            </a:fld>
            <a:endParaRPr lang="en-CA"/>
          </a:p>
        </p:txBody>
      </p:sp>
      <p:sp>
        <p:nvSpPr>
          <p:cNvPr id="5" name="Footer Placeholder 4">
            <a:extLst>
              <a:ext uri="{FF2B5EF4-FFF2-40B4-BE49-F238E27FC236}">
                <a16:creationId xmlns:a16="http://schemas.microsoft.com/office/drawing/2014/main" id="{311DFC92-4DB3-16C9-6AD8-02680B84F7D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19A8A35-7288-046B-9B97-DA8423CF39B9}"/>
              </a:ext>
            </a:extLst>
          </p:cNvPr>
          <p:cNvSpPr>
            <a:spLocks noGrp="1"/>
          </p:cNvSpPr>
          <p:nvPr>
            <p:ph type="sldNum" sz="quarter" idx="12"/>
          </p:nvPr>
        </p:nvSpPr>
        <p:spPr/>
        <p:txBody>
          <a:bodyPr/>
          <a:lstStyle/>
          <a:p>
            <a:fld id="{108556EF-7A4B-4E5E-9787-AFB2B42C0849}" type="slidenum">
              <a:rPr lang="en-CA" smtClean="0"/>
              <a:t>‹#›</a:t>
            </a:fld>
            <a:endParaRPr lang="en-CA"/>
          </a:p>
        </p:txBody>
      </p:sp>
    </p:spTree>
    <p:extLst>
      <p:ext uri="{BB962C8B-B14F-4D97-AF65-F5344CB8AC3E}">
        <p14:creationId xmlns:p14="http://schemas.microsoft.com/office/powerpoint/2010/main" val="216576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C4C6-C659-73C6-D8AA-9776C3CCA94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B09EB3A-FE6F-84D9-60C7-5AAA5ABB7B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BC1299-3920-BB06-BC8A-701A5E1C1307}"/>
              </a:ext>
            </a:extLst>
          </p:cNvPr>
          <p:cNvSpPr>
            <a:spLocks noGrp="1"/>
          </p:cNvSpPr>
          <p:nvPr>
            <p:ph type="dt" sz="half" idx="10"/>
          </p:nvPr>
        </p:nvSpPr>
        <p:spPr/>
        <p:txBody>
          <a:bodyPr/>
          <a:lstStyle/>
          <a:p>
            <a:fld id="{53F9575D-2AD2-420A-97B9-B80F49EBFE04}" type="datetimeFigureOut">
              <a:rPr lang="en-CA" smtClean="0"/>
              <a:t>2026-05-05</a:t>
            </a:fld>
            <a:endParaRPr lang="en-CA"/>
          </a:p>
        </p:txBody>
      </p:sp>
      <p:sp>
        <p:nvSpPr>
          <p:cNvPr id="5" name="Footer Placeholder 4">
            <a:extLst>
              <a:ext uri="{FF2B5EF4-FFF2-40B4-BE49-F238E27FC236}">
                <a16:creationId xmlns:a16="http://schemas.microsoft.com/office/drawing/2014/main" id="{F68C7F94-B2A1-7B2A-4D5D-E452B8DB16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E791DE-8E8A-AEA2-0650-224F8D63ACF3}"/>
              </a:ext>
            </a:extLst>
          </p:cNvPr>
          <p:cNvSpPr>
            <a:spLocks noGrp="1"/>
          </p:cNvSpPr>
          <p:nvPr>
            <p:ph type="sldNum" sz="quarter" idx="12"/>
          </p:nvPr>
        </p:nvSpPr>
        <p:spPr/>
        <p:txBody>
          <a:bodyPr/>
          <a:lstStyle/>
          <a:p>
            <a:fld id="{108556EF-7A4B-4E5E-9787-AFB2B42C0849}" type="slidenum">
              <a:rPr lang="en-CA" smtClean="0"/>
              <a:t>‹#›</a:t>
            </a:fld>
            <a:endParaRPr lang="en-CA"/>
          </a:p>
        </p:txBody>
      </p:sp>
    </p:spTree>
    <p:extLst>
      <p:ext uri="{BB962C8B-B14F-4D97-AF65-F5344CB8AC3E}">
        <p14:creationId xmlns:p14="http://schemas.microsoft.com/office/powerpoint/2010/main" val="104424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BDFB3-4DFC-BE08-182C-DF4D4283B7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A62B9E9-BECF-6B86-0F84-FE7D07A929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0C1A7BE-343E-BD3D-A56D-2172184154FB}"/>
              </a:ext>
            </a:extLst>
          </p:cNvPr>
          <p:cNvSpPr>
            <a:spLocks noGrp="1"/>
          </p:cNvSpPr>
          <p:nvPr>
            <p:ph type="dt" sz="half" idx="10"/>
          </p:nvPr>
        </p:nvSpPr>
        <p:spPr/>
        <p:txBody>
          <a:bodyPr/>
          <a:lstStyle/>
          <a:p>
            <a:fld id="{53F9575D-2AD2-420A-97B9-B80F49EBFE04}" type="datetimeFigureOut">
              <a:rPr lang="en-CA" smtClean="0"/>
              <a:t>2026-05-05</a:t>
            </a:fld>
            <a:endParaRPr lang="en-CA"/>
          </a:p>
        </p:txBody>
      </p:sp>
      <p:sp>
        <p:nvSpPr>
          <p:cNvPr id="5" name="Footer Placeholder 4">
            <a:extLst>
              <a:ext uri="{FF2B5EF4-FFF2-40B4-BE49-F238E27FC236}">
                <a16:creationId xmlns:a16="http://schemas.microsoft.com/office/drawing/2014/main" id="{9790C1AA-F8A9-038A-937F-3786B02BD7B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389A1D-B479-86E7-DE84-319536A73ED4}"/>
              </a:ext>
            </a:extLst>
          </p:cNvPr>
          <p:cNvSpPr>
            <a:spLocks noGrp="1"/>
          </p:cNvSpPr>
          <p:nvPr>
            <p:ph type="sldNum" sz="quarter" idx="12"/>
          </p:nvPr>
        </p:nvSpPr>
        <p:spPr/>
        <p:txBody>
          <a:bodyPr/>
          <a:lstStyle/>
          <a:p>
            <a:fld id="{108556EF-7A4B-4E5E-9787-AFB2B42C0849}" type="slidenum">
              <a:rPr lang="en-CA" smtClean="0"/>
              <a:t>‹#›</a:t>
            </a:fld>
            <a:endParaRPr lang="en-CA"/>
          </a:p>
        </p:txBody>
      </p:sp>
    </p:spTree>
    <p:extLst>
      <p:ext uri="{BB962C8B-B14F-4D97-AF65-F5344CB8AC3E}">
        <p14:creationId xmlns:p14="http://schemas.microsoft.com/office/powerpoint/2010/main" val="1037126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ver (with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4914" y="1292771"/>
            <a:ext cx="8143761" cy="2067548"/>
          </a:xfrm>
        </p:spPr>
        <p:txBody>
          <a:bodyPr anchor="b">
            <a:normAutofit/>
          </a:bodyPr>
          <a:lstStyle>
            <a:lvl1pPr algn="l">
              <a:defRPr sz="5867"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Presentation Title Slide</a:t>
            </a:r>
          </a:p>
        </p:txBody>
      </p:sp>
      <p:sp>
        <p:nvSpPr>
          <p:cNvPr id="3" name="Subtitle 2"/>
          <p:cNvSpPr>
            <a:spLocks noGrp="1"/>
          </p:cNvSpPr>
          <p:nvPr>
            <p:ph type="subTitle" idx="1" hasCustomPrompt="1"/>
          </p:nvPr>
        </p:nvSpPr>
        <p:spPr>
          <a:xfrm>
            <a:off x="1044915" y="3380598"/>
            <a:ext cx="8143763" cy="722428"/>
          </a:xfrm>
        </p:spPr>
        <p:txBody>
          <a:bodyPr>
            <a:normAutofit/>
          </a:bodyPr>
          <a:lstStyle>
            <a:lvl1pPr marL="0" indent="0" algn="l">
              <a:buNone/>
              <a:defRPr sz="3200" b="0" i="0">
                <a:latin typeface="Noto Sans Medium" panose="020B0502040504020204" pitchFamily="34" charset="0"/>
                <a:ea typeface="Noto Sans Medium" panose="020B0502040504020204" pitchFamily="34" charset="0"/>
                <a:cs typeface="Noto Sans Medium"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1044913" y="4307033"/>
            <a:ext cx="5375915" cy="1619380"/>
          </a:xfrm>
        </p:spPr>
        <p:txBody>
          <a:bodyPr>
            <a:normAutofit/>
          </a:bodyPr>
          <a:lstStyle>
            <a:lvl1pPr marL="0" indent="0">
              <a:buNone/>
              <a:defRPr sz="1733"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Presenter Information</a:t>
            </a:r>
          </a:p>
        </p:txBody>
      </p:sp>
    </p:spTree>
    <p:extLst>
      <p:ext uri="{BB962C8B-B14F-4D97-AF65-F5344CB8AC3E}">
        <p14:creationId xmlns:p14="http://schemas.microsoft.com/office/powerpoint/2010/main" val="310811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and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F096A5-69C5-7787-7D8B-8E3AF20F8BC3}"/>
              </a:ext>
            </a:extLst>
          </p:cNvPr>
          <p:cNvSpPr>
            <a:spLocks noGrp="1"/>
          </p:cNvSpPr>
          <p:nvPr>
            <p:ph type="ctrTitle" hasCustomPrompt="1"/>
          </p:nvPr>
        </p:nvSpPr>
        <p:spPr>
          <a:xfrm>
            <a:off x="1856259" y="1427893"/>
            <a:ext cx="8479483" cy="1750031"/>
          </a:xfrm>
        </p:spPr>
        <p:txBody>
          <a:bodyPr anchor="b">
            <a:normAutofit/>
          </a:bodyPr>
          <a:lstStyle>
            <a:lvl1pPr algn="ctr">
              <a:defRPr sz="5867" b="0" i="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Section Header</a:t>
            </a:r>
          </a:p>
        </p:txBody>
      </p:sp>
      <p:sp>
        <p:nvSpPr>
          <p:cNvPr id="5" name="Subtitle 2">
            <a:extLst>
              <a:ext uri="{FF2B5EF4-FFF2-40B4-BE49-F238E27FC236}">
                <a16:creationId xmlns:a16="http://schemas.microsoft.com/office/drawing/2014/main" id="{1225DA01-541C-E9A4-746D-BB4235715E36}"/>
              </a:ext>
            </a:extLst>
          </p:cNvPr>
          <p:cNvSpPr>
            <a:spLocks noGrp="1"/>
          </p:cNvSpPr>
          <p:nvPr>
            <p:ph type="subTitle" idx="1" hasCustomPrompt="1"/>
          </p:nvPr>
        </p:nvSpPr>
        <p:spPr>
          <a:xfrm>
            <a:off x="1856259" y="3504854"/>
            <a:ext cx="8479483" cy="2410292"/>
          </a:xfrm>
        </p:spPr>
        <p:txBody>
          <a:bodyPr>
            <a:normAutofit/>
          </a:bodyPr>
          <a:lstStyle>
            <a:lvl1pPr marL="0" indent="0" algn="ctr">
              <a:buNone/>
              <a:defRPr sz="3733" b="0" i="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a:t>
            </a:r>
          </a:p>
        </p:txBody>
      </p:sp>
    </p:spTree>
    <p:extLst>
      <p:ext uri="{BB962C8B-B14F-4D97-AF65-F5344CB8AC3E}">
        <p14:creationId xmlns:p14="http://schemas.microsoft.com/office/powerpoint/2010/main" val="3063894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299059"/>
            <a:ext cx="9144000" cy="3350980"/>
          </a:xfrm>
        </p:spPr>
        <p:txBody>
          <a:bodyPr anchor="ctr">
            <a:normAutofit/>
          </a:bodyPr>
          <a:lstStyle>
            <a:lvl1pPr algn="l">
              <a:defRPr sz="5333"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stStyle>
          <a:p>
            <a:r>
              <a:rPr lang="en-US" dirty="0"/>
              <a:t>“Quote”</a:t>
            </a:r>
          </a:p>
        </p:txBody>
      </p:sp>
      <p:sp>
        <p:nvSpPr>
          <p:cNvPr id="5" name="Text Placeholder 4">
            <a:extLst>
              <a:ext uri="{FF2B5EF4-FFF2-40B4-BE49-F238E27FC236}">
                <a16:creationId xmlns:a16="http://schemas.microsoft.com/office/drawing/2014/main" id="{9527DD61-C47B-44C4-B7AA-4856D6089102}"/>
              </a:ext>
            </a:extLst>
          </p:cNvPr>
          <p:cNvSpPr>
            <a:spLocks noGrp="1"/>
          </p:cNvSpPr>
          <p:nvPr>
            <p:ph type="body" sz="quarter" idx="10" hasCustomPrompt="1"/>
          </p:nvPr>
        </p:nvSpPr>
        <p:spPr>
          <a:xfrm>
            <a:off x="1524000" y="4650039"/>
            <a:ext cx="9144000" cy="1339943"/>
          </a:xfrm>
        </p:spPr>
        <p:txBody>
          <a:bodyPr/>
          <a:lstStyle>
            <a:lvl1pPr marL="0" indent="0" algn="l">
              <a:buNone/>
              <a:defRPr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189" indent="0">
              <a:buNone/>
              <a:defRPr/>
            </a:lvl2pPr>
          </a:lstStyle>
          <a:p>
            <a:pPr lvl="0"/>
            <a:r>
              <a:rPr lang="en-US" dirty="0"/>
              <a:t>- Source of quote</a:t>
            </a:r>
          </a:p>
          <a:p>
            <a:pPr lvl="1"/>
            <a:endParaRPr lang="en-CA" dirty="0"/>
          </a:p>
        </p:txBody>
      </p:sp>
    </p:spTree>
    <p:extLst>
      <p:ext uri="{BB962C8B-B14F-4D97-AF65-F5344CB8AC3E}">
        <p14:creationId xmlns:p14="http://schemas.microsoft.com/office/powerpoint/2010/main" val="27022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465" y="365127"/>
            <a:ext cx="9908415" cy="1325563"/>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(Option 1)</a:t>
            </a:r>
          </a:p>
        </p:txBody>
      </p:sp>
      <p:sp>
        <p:nvSpPr>
          <p:cNvPr id="3" name="Content Placeholder 2"/>
          <p:cNvSpPr>
            <a:spLocks noGrp="1"/>
          </p:cNvSpPr>
          <p:nvPr>
            <p:ph idx="1"/>
          </p:nvPr>
        </p:nvSpPr>
        <p:spPr>
          <a:xfrm>
            <a:off x="1188465" y="1825625"/>
            <a:ext cx="9908415" cy="4160571"/>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2912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ABEF60-2F79-D91B-3381-DDEC24DF332E}"/>
              </a:ext>
            </a:extLst>
          </p:cNvPr>
          <p:cNvSpPr>
            <a:spLocks noGrp="1"/>
          </p:cNvSpPr>
          <p:nvPr>
            <p:ph type="title" hasCustomPrompt="1"/>
          </p:nvPr>
        </p:nvSpPr>
        <p:spPr>
          <a:xfrm>
            <a:off x="1111306" y="365127"/>
            <a:ext cx="9892231" cy="1325563"/>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(Option 2)</a:t>
            </a:r>
          </a:p>
        </p:txBody>
      </p:sp>
      <p:sp>
        <p:nvSpPr>
          <p:cNvPr id="5" name="Content Placeholder 2">
            <a:extLst>
              <a:ext uri="{FF2B5EF4-FFF2-40B4-BE49-F238E27FC236}">
                <a16:creationId xmlns:a16="http://schemas.microsoft.com/office/drawing/2014/main" id="{E4FEDF7A-3288-8F8C-C249-40D4C2CB7D06}"/>
              </a:ext>
            </a:extLst>
          </p:cNvPr>
          <p:cNvSpPr>
            <a:spLocks noGrp="1"/>
          </p:cNvSpPr>
          <p:nvPr>
            <p:ph idx="1"/>
          </p:nvPr>
        </p:nvSpPr>
        <p:spPr>
          <a:xfrm>
            <a:off x="1111306" y="1825625"/>
            <a:ext cx="9892231" cy="4160571"/>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388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42419"/>
            <a:ext cx="10424160" cy="1812804"/>
          </a:xfrm>
        </p:spPr>
        <p:txBody>
          <a:bodyPr anchor="t">
            <a:normAutofit/>
          </a:bodyPr>
          <a:lstStyle>
            <a:lvl1pPr algn="l">
              <a:defRPr sz="5333"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stStyle>
          <a:p>
            <a:r>
              <a:rPr lang="en-US" dirty="0"/>
              <a:t>Chart Slide Title</a:t>
            </a:r>
          </a:p>
        </p:txBody>
      </p:sp>
    </p:spTree>
    <p:extLst>
      <p:ext uri="{BB962C8B-B14F-4D97-AF65-F5344CB8AC3E}">
        <p14:creationId xmlns:p14="http://schemas.microsoft.com/office/powerpoint/2010/main" val="116384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CD9165-474D-DFE2-BBD7-F1026D5ED72E}"/>
              </a:ext>
            </a:extLst>
          </p:cNvPr>
          <p:cNvSpPr>
            <a:spLocks noGrp="1"/>
          </p:cNvSpPr>
          <p:nvPr>
            <p:ph type="ctrTitle" hasCustomPrompt="1"/>
          </p:nvPr>
        </p:nvSpPr>
        <p:spPr>
          <a:xfrm>
            <a:off x="1061812" y="1292771"/>
            <a:ext cx="8143761" cy="2067548"/>
          </a:xfrm>
        </p:spPr>
        <p:txBody>
          <a:bodyPr anchor="b">
            <a:normAutofit/>
          </a:bodyPr>
          <a:lstStyle>
            <a:lvl1pPr algn="l">
              <a:defRPr sz="5867"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Final Slide</a:t>
            </a:r>
          </a:p>
        </p:txBody>
      </p:sp>
      <p:sp>
        <p:nvSpPr>
          <p:cNvPr id="5" name="Subtitle 2">
            <a:extLst>
              <a:ext uri="{FF2B5EF4-FFF2-40B4-BE49-F238E27FC236}">
                <a16:creationId xmlns:a16="http://schemas.microsoft.com/office/drawing/2014/main" id="{734C0443-5810-C08C-D2B4-B218813353F5}"/>
              </a:ext>
            </a:extLst>
          </p:cNvPr>
          <p:cNvSpPr>
            <a:spLocks noGrp="1"/>
          </p:cNvSpPr>
          <p:nvPr>
            <p:ph type="subTitle" idx="1" hasCustomPrompt="1"/>
          </p:nvPr>
        </p:nvSpPr>
        <p:spPr>
          <a:xfrm>
            <a:off x="1061812" y="3380598"/>
            <a:ext cx="8143763" cy="722428"/>
          </a:xfrm>
        </p:spPr>
        <p:txBody>
          <a:bodyPr>
            <a:normAutofit/>
          </a:bodyPr>
          <a:lstStyle>
            <a:lvl1pPr marL="0" indent="0" algn="l">
              <a:buNone/>
              <a:defRPr sz="3200" b="0" i="0">
                <a:latin typeface="Noto Sans Medium" panose="020B0502040504020204" pitchFamily="34" charset="0"/>
                <a:ea typeface="Noto Sans Medium" panose="020B0502040504020204" pitchFamily="34" charset="0"/>
                <a:cs typeface="Noto Sans Medium"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Questions?</a:t>
            </a:r>
          </a:p>
        </p:txBody>
      </p:sp>
      <p:sp>
        <p:nvSpPr>
          <p:cNvPr id="6" name="Text Placeholder 10">
            <a:extLst>
              <a:ext uri="{FF2B5EF4-FFF2-40B4-BE49-F238E27FC236}">
                <a16:creationId xmlns:a16="http://schemas.microsoft.com/office/drawing/2014/main" id="{3FB3FC21-EB7A-1163-6099-DF404F46D1A3}"/>
              </a:ext>
            </a:extLst>
          </p:cNvPr>
          <p:cNvSpPr>
            <a:spLocks noGrp="1"/>
          </p:cNvSpPr>
          <p:nvPr>
            <p:ph type="body" sz="quarter" idx="13" hasCustomPrompt="1"/>
          </p:nvPr>
        </p:nvSpPr>
        <p:spPr>
          <a:xfrm>
            <a:off x="1061811" y="4307033"/>
            <a:ext cx="5375915" cy="1619380"/>
          </a:xfrm>
        </p:spPr>
        <p:txBody>
          <a:bodyPr>
            <a:normAutofit/>
          </a:bodyPr>
          <a:lstStyle>
            <a:lvl1pPr marL="0" indent="0">
              <a:buNone/>
              <a:defRPr sz="1733"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Attributions</a:t>
            </a:r>
          </a:p>
        </p:txBody>
      </p:sp>
    </p:spTree>
    <p:extLst>
      <p:ext uri="{BB962C8B-B14F-4D97-AF65-F5344CB8AC3E}">
        <p14:creationId xmlns:p14="http://schemas.microsoft.com/office/powerpoint/2010/main" val="3772898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85D3-B6EA-9410-4C0A-DBEBBB13CE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0FBA5AA-DBA4-BEA9-D156-BE0B3A0DB8C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D4B5C55-05BD-BCC4-738D-66FAF04BC29A}"/>
              </a:ext>
            </a:extLst>
          </p:cNvPr>
          <p:cNvSpPr>
            <a:spLocks noGrp="1"/>
          </p:cNvSpPr>
          <p:nvPr>
            <p:ph type="dt" sz="half" idx="10"/>
          </p:nvPr>
        </p:nvSpPr>
        <p:spPr/>
        <p:txBody>
          <a:bodyPr/>
          <a:lstStyle/>
          <a:p>
            <a:fld id="{26783700-45FB-46D3-8E59-7E6825ADFAC5}" type="datetimeFigureOut">
              <a:rPr lang="en-CA" smtClean="0"/>
              <a:t>2026-05-05</a:t>
            </a:fld>
            <a:endParaRPr lang="en-CA"/>
          </a:p>
        </p:txBody>
      </p:sp>
      <p:sp>
        <p:nvSpPr>
          <p:cNvPr id="5" name="Footer Placeholder 4">
            <a:extLst>
              <a:ext uri="{FF2B5EF4-FFF2-40B4-BE49-F238E27FC236}">
                <a16:creationId xmlns:a16="http://schemas.microsoft.com/office/drawing/2014/main" id="{9EF925F7-2181-E5E9-438B-771874D3FA5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5F41EE6-62A1-CD4E-B5FE-1637E7D79704}"/>
              </a:ext>
            </a:extLst>
          </p:cNvPr>
          <p:cNvSpPr>
            <a:spLocks noGrp="1"/>
          </p:cNvSpPr>
          <p:nvPr>
            <p:ph type="sldNum" sz="quarter" idx="12"/>
          </p:nvPr>
        </p:nvSpPr>
        <p:spPr/>
        <p:txBody>
          <a:bodyPr/>
          <a:lstStyle/>
          <a:p>
            <a:fld id="{89A850BB-8CD6-4311-9D54-72006311AC76}" type="slidenum">
              <a:rPr lang="en-CA" smtClean="0"/>
              <a:t>‹#›</a:t>
            </a:fld>
            <a:endParaRPr lang="en-CA"/>
          </a:p>
        </p:txBody>
      </p:sp>
    </p:spTree>
    <p:extLst>
      <p:ext uri="{BB962C8B-B14F-4D97-AF65-F5344CB8AC3E}">
        <p14:creationId xmlns:p14="http://schemas.microsoft.com/office/powerpoint/2010/main" val="302210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19EE-AC26-F859-3FD1-2C306F58B7F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11F436B-072E-4C01-827E-917385F316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1D6152E-6067-7F37-BB3D-76E7449B5EF3}"/>
              </a:ext>
            </a:extLst>
          </p:cNvPr>
          <p:cNvSpPr>
            <a:spLocks noGrp="1"/>
          </p:cNvSpPr>
          <p:nvPr>
            <p:ph type="dt" sz="half" idx="10"/>
          </p:nvPr>
        </p:nvSpPr>
        <p:spPr/>
        <p:txBody>
          <a:bodyPr/>
          <a:lstStyle/>
          <a:p>
            <a:fld id="{53F9575D-2AD2-420A-97B9-B80F49EBFE04}" type="datetimeFigureOut">
              <a:rPr lang="en-CA" smtClean="0"/>
              <a:t>2026-05-05</a:t>
            </a:fld>
            <a:endParaRPr lang="en-CA"/>
          </a:p>
        </p:txBody>
      </p:sp>
      <p:sp>
        <p:nvSpPr>
          <p:cNvPr id="5" name="Footer Placeholder 4">
            <a:extLst>
              <a:ext uri="{FF2B5EF4-FFF2-40B4-BE49-F238E27FC236}">
                <a16:creationId xmlns:a16="http://schemas.microsoft.com/office/drawing/2014/main" id="{F983DE87-E3DF-2143-819C-E50EC1C3EC4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34D85A-2302-EB9E-A3E6-BCEB8F5AE1B9}"/>
              </a:ext>
            </a:extLst>
          </p:cNvPr>
          <p:cNvSpPr>
            <a:spLocks noGrp="1"/>
          </p:cNvSpPr>
          <p:nvPr>
            <p:ph type="sldNum" sz="quarter" idx="12"/>
          </p:nvPr>
        </p:nvSpPr>
        <p:spPr/>
        <p:txBody>
          <a:bodyPr/>
          <a:lstStyle/>
          <a:p>
            <a:fld id="{108556EF-7A4B-4E5E-9787-AFB2B42C0849}" type="slidenum">
              <a:rPr lang="en-CA" smtClean="0"/>
              <a:t>‹#›</a:t>
            </a:fld>
            <a:endParaRPr lang="en-CA"/>
          </a:p>
        </p:txBody>
      </p:sp>
    </p:spTree>
    <p:extLst>
      <p:ext uri="{BB962C8B-B14F-4D97-AF65-F5344CB8AC3E}">
        <p14:creationId xmlns:p14="http://schemas.microsoft.com/office/powerpoint/2010/main" val="2998863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F226-BA40-30D6-E749-CF1F835C79D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C4D4CA1-A149-31C7-59F1-8BA07B15D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6C92D07-B70E-5365-E4E1-2D170F35621F}"/>
              </a:ext>
            </a:extLst>
          </p:cNvPr>
          <p:cNvSpPr>
            <a:spLocks noGrp="1"/>
          </p:cNvSpPr>
          <p:nvPr>
            <p:ph type="dt" sz="half" idx="10"/>
          </p:nvPr>
        </p:nvSpPr>
        <p:spPr/>
        <p:txBody>
          <a:bodyPr/>
          <a:lstStyle/>
          <a:p>
            <a:fld id="{26783700-45FB-46D3-8E59-7E6825ADFAC5}" type="datetimeFigureOut">
              <a:rPr lang="en-CA" smtClean="0"/>
              <a:t>2026-05-05</a:t>
            </a:fld>
            <a:endParaRPr lang="en-CA"/>
          </a:p>
        </p:txBody>
      </p:sp>
      <p:sp>
        <p:nvSpPr>
          <p:cNvPr id="5" name="Footer Placeholder 4">
            <a:extLst>
              <a:ext uri="{FF2B5EF4-FFF2-40B4-BE49-F238E27FC236}">
                <a16:creationId xmlns:a16="http://schemas.microsoft.com/office/drawing/2014/main" id="{B2739DCD-E865-A9B1-2A6F-DEFB22F45B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4DD6B08-D988-41B2-2800-7ADCC82FB844}"/>
              </a:ext>
            </a:extLst>
          </p:cNvPr>
          <p:cNvSpPr>
            <a:spLocks noGrp="1"/>
          </p:cNvSpPr>
          <p:nvPr>
            <p:ph type="sldNum" sz="quarter" idx="12"/>
          </p:nvPr>
        </p:nvSpPr>
        <p:spPr/>
        <p:txBody>
          <a:bodyPr/>
          <a:lstStyle/>
          <a:p>
            <a:fld id="{89A850BB-8CD6-4311-9D54-72006311AC76}" type="slidenum">
              <a:rPr lang="en-CA" smtClean="0"/>
              <a:t>‹#›</a:t>
            </a:fld>
            <a:endParaRPr lang="en-CA"/>
          </a:p>
        </p:txBody>
      </p:sp>
    </p:spTree>
    <p:extLst>
      <p:ext uri="{BB962C8B-B14F-4D97-AF65-F5344CB8AC3E}">
        <p14:creationId xmlns:p14="http://schemas.microsoft.com/office/powerpoint/2010/main" val="424430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BC2F-672C-AFF4-B044-14AAC1E05C9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A54F255-448D-949D-5155-67871D6EB5EB}"/>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74FC1-DE27-EE56-1740-5F7DDA72D981}"/>
              </a:ext>
            </a:extLst>
          </p:cNvPr>
          <p:cNvSpPr>
            <a:spLocks noGrp="1"/>
          </p:cNvSpPr>
          <p:nvPr>
            <p:ph type="dt" sz="half" idx="10"/>
          </p:nvPr>
        </p:nvSpPr>
        <p:spPr/>
        <p:txBody>
          <a:bodyPr/>
          <a:lstStyle/>
          <a:p>
            <a:fld id="{26783700-45FB-46D3-8E59-7E6825ADFAC5}" type="datetimeFigureOut">
              <a:rPr lang="en-CA" smtClean="0"/>
              <a:t>2026-05-05</a:t>
            </a:fld>
            <a:endParaRPr lang="en-CA"/>
          </a:p>
        </p:txBody>
      </p:sp>
      <p:sp>
        <p:nvSpPr>
          <p:cNvPr id="5" name="Footer Placeholder 4">
            <a:extLst>
              <a:ext uri="{FF2B5EF4-FFF2-40B4-BE49-F238E27FC236}">
                <a16:creationId xmlns:a16="http://schemas.microsoft.com/office/drawing/2014/main" id="{DB588E3F-BC6C-CF91-4A6F-A07CF4F5E6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58C623-B069-0D79-9310-F0B41856B705}"/>
              </a:ext>
            </a:extLst>
          </p:cNvPr>
          <p:cNvSpPr>
            <a:spLocks noGrp="1"/>
          </p:cNvSpPr>
          <p:nvPr>
            <p:ph type="sldNum" sz="quarter" idx="12"/>
          </p:nvPr>
        </p:nvSpPr>
        <p:spPr/>
        <p:txBody>
          <a:bodyPr/>
          <a:lstStyle/>
          <a:p>
            <a:fld id="{89A850BB-8CD6-4311-9D54-72006311AC76}" type="slidenum">
              <a:rPr lang="en-CA" smtClean="0"/>
              <a:t>‹#›</a:t>
            </a:fld>
            <a:endParaRPr lang="en-CA"/>
          </a:p>
        </p:txBody>
      </p:sp>
    </p:spTree>
    <p:extLst>
      <p:ext uri="{BB962C8B-B14F-4D97-AF65-F5344CB8AC3E}">
        <p14:creationId xmlns:p14="http://schemas.microsoft.com/office/powerpoint/2010/main" val="2457591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F1B7-96AF-6E4C-E277-1D9015DFEB2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7C6F86-A478-7872-D8D4-919F9F55B3DB}"/>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67571BF-0056-D358-4100-F29DF199F6E6}"/>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7A3D2B0-6D0D-4559-2A9F-F7E81ACCA124}"/>
              </a:ext>
            </a:extLst>
          </p:cNvPr>
          <p:cNvSpPr>
            <a:spLocks noGrp="1"/>
          </p:cNvSpPr>
          <p:nvPr>
            <p:ph type="dt" sz="half" idx="10"/>
          </p:nvPr>
        </p:nvSpPr>
        <p:spPr/>
        <p:txBody>
          <a:bodyPr/>
          <a:lstStyle/>
          <a:p>
            <a:fld id="{26783700-45FB-46D3-8E59-7E6825ADFAC5}" type="datetimeFigureOut">
              <a:rPr lang="en-CA" smtClean="0"/>
              <a:t>2026-05-05</a:t>
            </a:fld>
            <a:endParaRPr lang="en-CA"/>
          </a:p>
        </p:txBody>
      </p:sp>
      <p:sp>
        <p:nvSpPr>
          <p:cNvPr id="6" name="Footer Placeholder 5">
            <a:extLst>
              <a:ext uri="{FF2B5EF4-FFF2-40B4-BE49-F238E27FC236}">
                <a16:creationId xmlns:a16="http://schemas.microsoft.com/office/drawing/2014/main" id="{BB0FBEB7-0C2B-A896-51DF-A6496EAC2CE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A0733C6-5B9B-0255-BD9B-ABEE5B9D5DD7}"/>
              </a:ext>
            </a:extLst>
          </p:cNvPr>
          <p:cNvSpPr>
            <a:spLocks noGrp="1"/>
          </p:cNvSpPr>
          <p:nvPr>
            <p:ph type="sldNum" sz="quarter" idx="12"/>
          </p:nvPr>
        </p:nvSpPr>
        <p:spPr/>
        <p:txBody>
          <a:bodyPr/>
          <a:lstStyle/>
          <a:p>
            <a:fld id="{89A850BB-8CD6-4311-9D54-72006311AC76}" type="slidenum">
              <a:rPr lang="en-CA" smtClean="0"/>
              <a:t>‹#›</a:t>
            </a:fld>
            <a:endParaRPr lang="en-CA"/>
          </a:p>
        </p:txBody>
      </p:sp>
    </p:spTree>
    <p:extLst>
      <p:ext uri="{BB962C8B-B14F-4D97-AF65-F5344CB8AC3E}">
        <p14:creationId xmlns:p14="http://schemas.microsoft.com/office/powerpoint/2010/main" val="314241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A2BB-5067-5FF5-B20D-9A01727FCEF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619B492-271C-6475-A3D0-D0C8BD7A804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843518-2A68-1BB5-1E2B-193CCB62535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24ABD0A-CEB2-1059-7108-13C71059F6F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DC0429-3613-9580-01EA-9BC6461644DD}"/>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B29CDB3-9598-143C-1C8D-CB9D16405613}"/>
              </a:ext>
            </a:extLst>
          </p:cNvPr>
          <p:cNvSpPr>
            <a:spLocks noGrp="1"/>
          </p:cNvSpPr>
          <p:nvPr>
            <p:ph type="dt" sz="half" idx="10"/>
          </p:nvPr>
        </p:nvSpPr>
        <p:spPr/>
        <p:txBody>
          <a:bodyPr/>
          <a:lstStyle/>
          <a:p>
            <a:fld id="{26783700-45FB-46D3-8E59-7E6825ADFAC5}" type="datetimeFigureOut">
              <a:rPr lang="en-CA" smtClean="0"/>
              <a:t>2026-05-05</a:t>
            </a:fld>
            <a:endParaRPr lang="en-CA"/>
          </a:p>
        </p:txBody>
      </p:sp>
      <p:sp>
        <p:nvSpPr>
          <p:cNvPr id="8" name="Footer Placeholder 7">
            <a:extLst>
              <a:ext uri="{FF2B5EF4-FFF2-40B4-BE49-F238E27FC236}">
                <a16:creationId xmlns:a16="http://schemas.microsoft.com/office/drawing/2014/main" id="{A16C70A4-1DCE-BA3C-09C7-2B08A4EDDEB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4F1504C-C988-2922-0EF4-B545586DEE05}"/>
              </a:ext>
            </a:extLst>
          </p:cNvPr>
          <p:cNvSpPr>
            <a:spLocks noGrp="1"/>
          </p:cNvSpPr>
          <p:nvPr>
            <p:ph type="sldNum" sz="quarter" idx="12"/>
          </p:nvPr>
        </p:nvSpPr>
        <p:spPr/>
        <p:txBody>
          <a:bodyPr/>
          <a:lstStyle/>
          <a:p>
            <a:fld id="{89A850BB-8CD6-4311-9D54-72006311AC76}" type="slidenum">
              <a:rPr lang="en-CA" smtClean="0"/>
              <a:t>‹#›</a:t>
            </a:fld>
            <a:endParaRPr lang="en-CA"/>
          </a:p>
        </p:txBody>
      </p:sp>
    </p:spTree>
    <p:extLst>
      <p:ext uri="{BB962C8B-B14F-4D97-AF65-F5344CB8AC3E}">
        <p14:creationId xmlns:p14="http://schemas.microsoft.com/office/powerpoint/2010/main" val="2615332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F61A-0F1F-B1D6-BA87-888EA7D7CA2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162756F-0ACA-37E5-01C0-456F99EC4CF6}"/>
              </a:ext>
            </a:extLst>
          </p:cNvPr>
          <p:cNvSpPr>
            <a:spLocks noGrp="1"/>
          </p:cNvSpPr>
          <p:nvPr>
            <p:ph type="dt" sz="half" idx="10"/>
          </p:nvPr>
        </p:nvSpPr>
        <p:spPr/>
        <p:txBody>
          <a:bodyPr/>
          <a:lstStyle/>
          <a:p>
            <a:fld id="{26783700-45FB-46D3-8E59-7E6825ADFAC5}" type="datetimeFigureOut">
              <a:rPr lang="en-CA" smtClean="0"/>
              <a:t>2026-05-05</a:t>
            </a:fld>
            <a:endParaRPr lang="en-CA"/>
          </a:p>
        </p:txBody>
      </p:sp>
      <p:sp>
        <p:nvSpPr>
          <p:cNvPr id="4" name="Footer Placeholder 3">
            <a:extLst>
              <a:ext uri="{FF2B5EF4-FFF2-40B4-BE49-F238E27FC236}">
                <a16:creationId xmlns:a16="http://schemas.microsoft.com/office/drawing/2014/main" id="{8E2A1E03-CCB7-AE26-EE02-CCE8AE20FB0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4FF7583-E4B4-BC8C-AAD0-51A1C6DF5BF7}"/>
              </a:ext>
            </a:extLst>
          </p:cNvPr>
          <p:cNvSpPr>
            <a:spLocks noGrp="1"/>
          </p:cNvSpPr>
          <p:nvPr>
            <p:ph type="sldNum" sz="quarter" idx="12"/>
          </p:nvPr>
        </p:nvSpPr>
        <p:spPr/>
        <p:txBody>
          <a:bodyPr/>
          <a:lstStyle/>
          <a:p>
            <a:fld id="{89A850BB-8CD6-4311-9D54-72006311AC76}" type="slidenum">
              <a:rPr lang="en-CA" smtClean="0"/>
              <a:t>‹#›</a:t>
            </a:fld>
            <a:endParaRPr lang="en-CA"/>
          </a:p>
        </p:txBody>
      </p:sp>
    </p:spTree>
    <p:extLst>
      <p:ext uri="{BB962C8B-B14F-4D97-AF65-F5344CB8AC3E}">
        <p14:creationId xmlns:p14="http://schemas.microsoft.com/office/powerpoint/2010/main" val="1588794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A0F19-3FF7-5001-9466-A3D5181BCF59}"/>
              </a:ext>
            </a:extLst>
          </p:cNvPr>
          <p:cNvSpPr>
            <a:spLocks noGrp="1"/>
          </p:cNvSpPr>
          <p:nvPr>
            <p:ph type="dt" sz="half" idx="10"/>
          </p:nvPr>
        </p:nvSpPr>
        <p:spPr/>
        <p:txBody>
          <a:bodyPr/>
          <a:lstStyle/>
          <a:p>
            <a:fld id="{26783700-45FB-46D3-8E59-7E6825ADFAC5}" type="datetimeFigureOut">
              <a:rPr lang="en-CA" smtClean="0"/>
              <a:t>2026-05-05</a:t>
            </a:fld>
            <a:endParaRPr lang="en-CA"/>
          </a:p>
        </p:txBody>
      </p:sp>
      <p:sp>
        <p:nvSpPr>
          <p:cNvPr id="3" name="Footer Placeholder 2">
            <a:extLst>
              <a:ext uri="{FF2B5EF4-FFF2-40B4-BE49-F238E27FC236}">
                <a16:creationId xmlns:a16="http://schemas.microsoft.com/office/drawing/2014/main" id="{120CB1E5-321E-C1F1-EB4E-89E0D2C0128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FF477D8-7CA9-DA68-4AE3-F50FDC5E654F}"/>
              </a:ext>
            </a:extLst>
          </p:cNvPr>
          <p:cNvSpPr>
            <a:spLocks noGrp="1"/>
          </p:cNvSpPr>
          <p:nvPr>
            <p:ph type="sldNum" sz="quarter" idx="12"/>
          </p:nvPr>
        </p:nvSpPr>
        <p:spPr/>
        <p:txBody>
          <a:bodyPr/>
          <a:lstStyle/>
          <a:p>
            <a:fld id="{89A850BB-8CD6-4311-9D54-72006311AC76}" type="slidenum">
              <a:rPr lang="en-CA" smtClean="0"/>
              <a:t>‹#›</a:t>
            </a:fld>
            <a:endParaRPr lang="en-CA"/>
          </a:p>
        </p:txBody>
      </p:sp>
    </p:spTree>
    <p:extLst>
      <p:ext uri="{BB962C8B-B14F-4D97-AF65-F5344CB8AC3E}">
        <p14:creationId xmlns:p14="http://schemas.microsoft.com/office/powerpoint/2010/main" val="4114662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452F-2C33-32B0-57D3-AB7A8D03B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06B3B9F-AE31-577A-5180-2D9B4DDBF60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1633909-479B-6CDF-A595-950D77A3A59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A36F3-D618-34E5-3993-D484FA8353E5}"/>
              </a:ext>
            </a:extLst>
          </p:cNvPr>
          <p:cNvSpPr>
            <a:spLocks noGrp="1"/>
          </p:cNvSpPr>
          <p:nvPr>
            <p:ph type="dt" sz="half" idx="10"/>
          </p:nvPr>
        </p:nvSpPr>
        <p:spPr/>
        <p:txBody>
          <a:bodyPr/>
          <a:lstStyle/>
          <a:p>
            <a:fld id="{26783700-45FB-46D3-8E59-7E6825ADFAC5}" type="datetimeFigureOut">
              <a:rPr lang="en-CA" smtClean="0"/>
              <a:t>2026-05-05</a:t>
            </a:fld>
            <a:endParaRPr lang="en-CA"/>
          </a:p>
        </p:txBody>
      </p:sp>
      <p:sp>
        <p:nvSpPr>
          <p:cNvPr id="6" name="Footer Placeholder 5">
            <a:extLst>
              <a:ext uri="{FF2B5EF4-FFF2-40B4-BE49-F238E27FC236}">
                <a16:creationId xmlns:a16="http://schemas.microsoft.com/office/drawing/2014/main" id="{A74148C7-950F-AD06-3FFC-81ABFDCC83E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04B813B-5A2D-4E2D-ED98-ED1221544DDD}"/>
              </a:ext>
            </a:extLst>
          </p:cNvPr>
          <p:cNvSpPr>
            <a:spLocks noGrp="1"/>
          </p:cNvSpPr>
          <p:nvPr>
            <p:ph type="sldNum" sz="quarter" idx="12"/>
          </p:nvPr>
        </p:nvSpPr>
        <p:spPr/>
        <p:txBody>
          <a:bodyPr/>
          <a:lstStyle/>
          <a:p>
            <a:fld id="{89A850BB-8CD6-4311-9D54-72006311AC76}" type="slidenum">
              <a:rPr lang="en-CA" smtClean="0"/>
              <a:t>‹#›</a:t>
            </a:fld>
            <a:endParaRPr lang="en-CA"/>
          </a:p>
        </p:txBody>
      </p:sp>
    </p:spTree>
    <p:extLst>
      <p:ext uri="{BB962C8B-B14F-4D97-AF65-F5344CB8AC3E}">
        <p14:creationId xmlns:p14="http://schemas.microsoft.com/office/powerpoint/2010/main" val="3131600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3926-80C7-B45A-7A75-8DEEFEF4C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59BC5D3-B0C3-2DDF-7321-A5F2ACE20EF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a:p>
        </p:txBody>
      </p:sp>
      <p:sp>
        <p:nvSpPr>
          <p:cNvPr id="4" name="Text Placeholder 3">
            <a:extLst>
              <a:ext uri="{FF2B5EF4-FFF2-40B4-BE49-F238E27FC236}">
                <a16:creationId xmlns:a16="http://schemas.microsoft.com/office/drawing/2014/main" id="{FF9ABC3D-17BC-B7BE-59B0-4EDFDD7D27E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FEEFFF-3F18-A5A9-79CA-9A52AE124C08}"/>
              </a:ext>
            </a:extLst>
          </p:cNvPr>
          <p:cNvSpPr>
            <a:spLocks noGrp="1"/>
          </p:cNvSpPr>
          <p:nvPr>
            <p:ph type="dt" sz="half" idx="10"/>
          </p:nvPr>
        </p:nvSpPr>
        <p:spPr/>
        <p:txBody>
          <a:bodyPr/>
          <a:lstStyle/>
          <a:p>
            <a:fld id="{26783700-45FB-46D3-8E59-7E6825ADFAC5}" type="datetimeFigureOut">
              <a:rPr lang="en-CA" smtClean="0"/>
              <a:t>2026-05-05</a:t>
            </a:fld>
            <a:endParaRPr lang="en-CA"/>
          </a:p>
        </p:txBody>
      </p:sp>
      <p:sp>
        <p:nvSpPr>
          <p:cNvPr id="6" name="Footer Placeholder 5">
            <a:extLst>
              <a:ext uri="{FF2B5EF4-FFF2-40B4-BE49-F238E27FC236}">
                <a16:creationId xmlns:a16="http://schemas.microsoft.com/office/drawing/2014/main" id="{F3098A16-6F64-2BA1-E806-108B079D4D0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6F788A7-3314-7941-E2C6-46D0D2CB37FE}"/>
              </a:ext>
            </a:extLst>
          </p:cNvPr>
          <p:cNvSpPr>
            <a:spLocks noGrp="1"/>
          </p:cNvSpPr>
          <p:nvPr>
            <p:ph type="sldNum" sz="quarter" idx="12"/>
          </p:nvPr>
        </p:nvSpPr>
        <p:spPr/>
        <p:txBody>
          <a:bodyPr/>
          <a:lstStyle/>
          <a:p>
            <a:fld id="{89A850BB-8CD6-4311-9D54-72006311AC76}" type="slidenum">
              <a:rPr lang="en-CA" smtClean="0"/>
              <a:t>‹#›</a:t>
            </a:fld>
            <a:endParaRPr lang="en-CA"/>
          </a:p>
        </p:txBody>
      </p:sp>
    </p:spTree>
    <p:extLst>
      <p:ext uri="{BB962C8B-B14F-4D97-AF65-F5344CB8AC3E}">
        <p14:creationId xmlns:p14="http://schemas.microsoft.com/office/powerpoint/2010/main" val="2902199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70FC-6075-52ED-02DB-6C5F19B18CC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FD20DC3-56FA-18EE-3FC1-E13F4B2AE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C060023-D8E0-B103-69EF-36B85BD8AED5}"/>
              </a:ext>
            </a:extLst>
          </p:cNvPr>
          <p:cNvSpPr>
            <a:spLocks noGrp="1"/>
          </p:cNvSpPr>
          <p:nvPr>
            <p:ph type="dt" sz="half" idx="10"/>
          </p:nvPr>
        </p:nvSpPr>
        <p:spPr/>
        <p:txBody>
          <a:bodyPr/>
          <a:lstStyle/>
          <a:p>
            <a:fld id="{26783700-45FB-46D3-8E59-7E6825ADFAC5}" type="datetimeFigureOut">
              <a:rPr lang="en-CA" smtClean="0"/>
              <a:t>2026-05-05</a:t>
            </a:fld>
            <a:endParaRPr lang="en-CA"/>
          </a:p>
        </p:txBody>
      </p:sp>
      <p:sp>
        <p:nvSpPr>
          <p:cNvPr id="5" name="Footer Placeholder 4">
            <a:extLst>
              <a:ext uri="{FF2B5EF4-FFF2-40B4-BE49-F238E27FC236}">
                <a16:creationId xmlns:a16="http://schemas.microsoft.com/office/drawing/2014/main" id="{E9523DE3-FC6A-A296-ACA5-92236F206E4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F8A6B7C-F444-EFEB-425C-9A47870CD6E3}"/>
              </a:ext>
            </a:extLst>
          </p:cNvPr>
          <p:cNvSpPr>
            <a:spLocks noGrp="1"/>
          </p:cNvSpPr>
          <p:nvPr>
            <p:ph type="sldNum" sz="quarter" idx="12"/>
          </p:nvPr>
        </p:nvSpPr>
        <p:spPr/>
        <p:txBody>
          <a:bodyPr/>
          <a:lstStyle/>
          <a:p>
            <a:fld id="{89A850BB-8CD6-4311-9D54-72006311AC76}" type="slidenum">
              <a:rPr lang="en-CA" smtClean="0"/>
              <a:t>‹#›</a:t>
            </a:fld>
            <a:endParaRPr lang="en-CA"/>
          </a:p>
        </p:txBody>
      </p:sp>
    </p:spTree>
    <p:extLst>
      <p:ext uri="{BB962C8B-B14F-4D97-AF65-F5344CB8AC3E}">
        <p14:creationId xmlns:p14="http://schemas.microsoft.com/office/powerpoint/2010/main" val="4052428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27DD9E-27FB-60B9-A628-D46B4FF260C8}"/>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93F8C16-C627-53D0-D071-41D0889879B0}"/>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B248F5-6477-D17F-37D7-8028F6FD3DBD}"/>
              </a:ext>
            </a:extLst>
          </p:cNvPr>
          <p:cNvSpPr>
            <a:spLocks noGrp="1"/>
          </p:cNvSpPr>
          <p:nvPr>
            <p:ph type="dt" sz="half" idx="10"/>
          </p:nvPr>
        </p:nvSpPr>
        <p:spPr/>
        <p:txBody>
          <a:bodyPr/>
          <a:lstStyle/>
          <a:p>
            <a:fld id="{26783700-45FB-46D3-8E59-7E6825ADFAC5}" type="datetimeFigureOut">
              <a:rPr lang="en-CA" smtClean="0"/>
              <a:t>2026-05-05</a:t>
            </a:fld>
            <a:endParaRPr lang="en-CA"/>
          </a:p>
        </p:txBody>
      </p:sp>
      <p:sp>
        <p:nvSpPr>
          <p:cNvPr id="5" name="Footer Placeholder 4">
            <a:extLst>
              <a:ext uri="{FF2B5EF4-FFF2-40B4-BE49-F238E27FC236}">
                <a16:creationId xmlns:a16="http://schemas.microsoft.com/office/drawing/2014/main" id="{E07EB3A2-5437-CA32-2F60-E1968956ED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0BA21C2-054C-05E0-B4CF-95CEDC8BBBF3}"/>
              </a:ext>
            </a:extLst>
          </p:cNvPr>
          <p:cNvSpPr>
            <a:spLocks noGrp="1"/>
          </p:cNvSpPr>
          <p:nvPr>
            <p:ph type="sldNum" sz="quarter" idx="12"/>
          </p:nvPr>
        </p:nvSpPr>
        <p:spPr/>
        <p:txBody>
          <a:bodyPr/>
          <a:lstStyle/>
          <a:p>
            <a:fld id="{89A850BB-8CD6-4311-9D54-72006311AC76}" type="slidenum">
              <a:rPr lang="en-CA" smtClean="0"/>
              <a:t>‹#›</a:t>
            </a:fld>
            <a:endParaRPr lang="en-CA"/>
          </a:p>
        </p:txBody>
      </p:sp>
    </p:spTree>
    <p:extLst>
      <p:ext uri="{BB962C8B-B14F-4D97-AF65-F5344CB8AC3E}">
        <p14:creationId xmlns:p14="http://schemas.microsoft.com/office/powerpoint/2010/main" val="418145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1072-5132-E3DE-148A-0F118905E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D1CAAE8-86FF-F95B-C51B-2213E32AB0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92B49F-BB8F-C870-6751-B4A80B78CEC6}"/>
              </a:ext>
            </a:extLst>
          </p:cNvPr>
          <p:cNvSpPr>
            <a:spLocks noGrp="1"/>
          </p:cNvSpPr>
          <p:nvPr>
            <p:ph type="dt" sz="half" idx="10"/>
          </p:nvPr>
        </p:nvSpPr>
        <p:spPr/>
        <p:txBody>
          <a:bodyPr/>
          <a:lstStyle/>
          <a:p>
            <a:fld id="{53F9575D-2AD2-420A-97B9-B80F49EBFE04}" type="datetimeFigureOut">
              <a:rPr lang="en-CA" smtClean="0"/>
              <a:t>2026-05-05</a:t>
            </a:fld>
            <a:endParaRPr lang="en-CA"/>
          </a:p>
        </p:txBody>
      </p:sp>
      <p:sp>
        <p:nvSpPr>
          <p:cNvPr id="5" name="Footer Placeholder 4">
            <a:extLst>
              <a:ext uri="{FF2B5EF4-FFF2-40B4-BE49-F238E27FC236}">
                <a16:creationId xmlns:a16="http://schemas.microsoft.com/office/drawing/2014/main" id="{2C5A2318-CEA3-6D65-5AE1-A2AD0A87314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DF2B91-A13F-3516-D44C-C459685BB2B3}"/>
              </a:ext>
            </a:extLst>
          </p:cNvPr>
          <p:cNvSpPr>
            <a:spLocks noGrp="1"/>
          </p:cNvSpPr>
          <p:nvPr>
            <p:ph type="sldNum" sz="quarter" idx="12"/>
          </p:nvPr>
        </p:nvSpPr>
        <p:spPr/>
        <p:txBody>
          <a:bodyPr/>
          <a:lstStyle/>
          <a:p>
            <a:fld id="{108556EF-7A4B-4E5E-9787-AFB2B42C0849}" type="slidenum">
              <a:rPr lang="en-CA" smtClean="0"/>
              <a:t>‹#›</a:t>
            </a:fld>
            <a:endParaRPr lang="en-CA"/>
          </a:p>
        </p:txBody>
      </p:sp>
    </p:spTree>
    <p:extLst>
      <p:ext uri="{BB962C8B-B14F-4D97-AF65-F5344CB8AC3E}">
        <p14:creationId xmlns:p14="http://schemas.microsoft.com/office/powerpoint/2010/main" val="3529963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6250" y="365128"/>
            <a:ext cx="9910631" cy="1325563"/>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 (Option 1)</a:t>
            </a:r>
          </a:p>
        </p:txBody>
      </p:sp>
      <p:sp>
        <p:nvSpPr>
          <p:cNvPr id="3" name="Content Placeholder 2"/>
          <p:cNvSpPr>
            <a:spLocks noGrp="1"/>
          </p:cNvSpPr>
          <p:nvPr>
            <p:ph idx="1"/>
          </p:nvPr>
        </p:nvSpPr>
        <p:spPr>
          <a:xfrm>
            <a:off x="1186250" y="1825625"/>
            <a:ext cx="9910631" cy="4160571"/>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3748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Wood Background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F096A5-69C5-7787-7D8B-8E3AF20F8BC3}"/>
              </a:ext>
            </a:extLst>
          </p:cNvPr>
          <p:cNvSpPr>
            <a:spLocks noGrp="1"/>
          </p:cNvSpPr>
          <p:nvPr>
            <p:ph type="ctrTitle" hasCustomPrompt="1"/>
          </p:nvPr>
        </p:nvSpPr>
        <p:spPr>
          <a:xfrm>
            <a:off x="1856260" y="1427894"/>
            <a:ext cx="8479483" cy="1750031"/>
          </a:xfrm>
        </p:spPr>
        <p:txBody>
          <a:bodyPr anchor="b">
            <a:normAutofit/>
          </a:bodyPr>
          <a:lstStyle>
            <a:lvl1pPr algn="ctr">
              <a:defRPr sz="5867" b="0" i="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Section Header</a:t>
            </a:r>
          </a:p>
        </p:txBody>
      </p:sp>
      <p:sp>
        <p:nvSpPr>
          <p:cNvPr id="5" name="Subtitle 2">
            <a:extLst>
              <a:ext uri="{FF2B5EF4-FFF2-40B4-BE49-F238E27FC236}">
                <a16:creationId xmlns:a16="http://schemas.microsoft.com/office/drawing/2014/main" id="{1225DA01-541C-E9A4-746D-BB4235715E36}"/>
              </a:ext>
            </a:extLst>
          </p:cNvPr>
          <p:cNvSpPr>
            <a:spLocks noGrp="1"/>
          </p:cNvSpPr>
          <p:nvPr>
            <p:ph type="subTitle" idx="1" hasCustomPrompt="1"/>
          </p:nvPr>
        </p:nvSpPr>
        <p:spPr>
          <a:xfrm>
            <a:off x="1856260" y="3504855"/>
            <a:ext cx="8479483" cy="2410292"/>
          </a:xfrm>
        </p:spPr>
        <p:txBody>
          <a:bodyPr>
            <a:normAutofit/>
          </a:bodyPr>
          <a:lstStyle>
            <a:lvl1pPr marL="0" indent="0" algn="ctr">
              <a:buNone/>
              <a:defRPr sz="3733" b="0" i="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Subtitle</a:t>
            </a:r>
          </a:p>
        </p:txBody>
      </p:sp>
    </p:spTree>
    <p:extLst>
      <p:ext uri="{BB962C8B-B14F-4D97-AF65-F5344CB8AC3E}">
        <p14:creationId xmlns:p14="http://schemas.microsoft.com/office/powerpoint/2010/main" val="1552046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Quote Slide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299059"/>
            <a:ext cx="9144000" cy="3350980"/>
          </a:xfrm>
        </p:spPr>
        <p:txBody>
          <a:bodyPr anchor="ctr">
            <a:normAutofit/>
          </a:bodyPr>
          <a:lstStyle>
            <a:lvl1pPr algn="l">
              <a:defRPr sz="5333"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stStyle>
          <a:p>
            <a:r>
              <a:rPr lang="en-US"/>
              <a:t>“Quote”</a:t>
            </a:r>
          </a:p>
        </p:txBody>
      </p:sp>
      <p:sp>
        <p:nvSpPr>
          <p:cNvPr id="5" name="Text Placeholder 4">
            <a:extLst>
              <a:ext uri="{FF2B5EF4-FFF2-40B4-BE49-F238E27FC236}">
                <a16:creationId xmlns:a16="http://schemas.microsoft.com/office/drawing/2014/main" id="{9527DD61-C47B-44C4-B7AA-4856D6089102}"/>
              </a:ext>
            </a:extLst>
          </p:cNvPr>
          <p:cNvSpPr>
            <a:spLocks noGrp="1"/>
          </p:cNvSpPr>
          <p:nvPr>
            <p:ph type="body" sz="quarter" idx="10" hasCustomPrompt="1"/>
          </p:nvPr>
        </p:nvSpPr>
        <p:spPr>
          <a:xfrm>
            <a:off x="1524000" y="4650041"/>
            <a:ext cx="9144000" cy="1339943"/>
          </a:xfrm>
        </p:spPr>
        <p:txBody>
          <a:bodyPr/>
          <a:lstStyle>
            <a:lvl1pPr marL="0" indent="0" algn="l">
              <a:buNone/>
              <a:defRPr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178" indent="0">
              <a:buNone/>
              <a:defRPr/>
            </a:lvl2pPr>
          </a:lstStyle>
          <a:p>
            <a:pPr lvl="0"/>
            <a:r>
              <a:rPr lang="en-US"/>
              <a:t>- Source of quote</a:t>
            </a:r>
          </a:p>
          <a:p>
            <a:pPr lvl="1"/>
            <a:endParaRPr lang="en-CA"/>
          </a:p>
        </p:txBody>
      </p:sp>
    </p:spTree>
    <p:extLst>
      <p:ext uri="{BB962C8B-B14F-4D97-AF65-F5344CB8AC3E}">
        <p14:creationId xmlns:p14="http://schemas.microsoft.com/office/powerpoint/2010/main" val="4197064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ABEF60-2F79-D91B-3381-DDEC24DF332E}"/>
              </a:ext>
            </a:extLst>
          </p:cNvPr>
          <p:cNvSpPr>
            <a:spLocks noGrp="1"/>
          </p:cNvSpPr>
          <p:nvPr>
            <p:ph type="title" hasCustomPrompt="1"/>
          </p:nvPr>
        </p:nvSpPr>
        <p:spPr>
          <a:xfrm>
            <a:off x="1111307" y="365128"/>
            <a:ext cx="9883463" cy="1325563"/>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 (Option 2)</a:t>
            </a:r>
          </a:p>
        </p:txBody>
      </p:sp>
      <p:sp>
        <p:nvSpPr>
          <p:cNvPr id="5" name="Content Placeholder 2">
            <a:extLst>
              <a:ext uri="{FF2B5EF4-FFF2-40B4-BE49-F238E27FC236}">
                <a16:creationId xmlns:a16="http://schemas.microsoft.com/office/drawing/2014/main" id="{E4FEDF7A-3288-8F8C-C249-40D4C2CB7D06}"/>
              </a:ext>
            </a:extLst>
          </p:cNvPr>
          <p:cNvSpPr>
            <a:spLocks noGrp="1"/>
          </p:cNvSpPr>
          <p:nvPr>
            <p:ph idx="1"/>
          </p:nvPr>
        </p:nvSpPr>
        <p:spPr>
          <a:xfrm>
            <a:off x="1111307" y="1825625"/>
            <a:ext cx="9883463" cy="4160571"/>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0922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LO -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6417" y="1499805"/>
            <a:ext cx="10664007" cy="2067548"/>
          </a:xfrm>
        </p:spPr>
        <p:txBody>
          <a:bodyPr anchor="b">
            <a:normAutofit/>
          </a:bodyPr>
          <a:lstStyle>
            <a:lvl1pPr algn="l">
              <a:defRPr sz="5867"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FLO - </a:t>
            </a:r>
            <a:br>
              <a:rPr lang="en-US"/>
            </a:br>
            <a:r>
              <a:rPr lang="en-US"/>
              <a:t>Presentation Title Slide</a:t>
            </a:r>
          </a:p>
        </p:txBody>
      </p:sp>
      <p:sp>
        <p:nvSpPr>
          <p:cNvPr id="3" name="Subtitle 2"/>
          <p:cNvSpPr>
            <a:spLocks noGrp="1"/>
          </p:cNvSpPr>
          <p:nvPr>
            <p:ph type="subTitle" idx="1" hasCustomPrompt="1"/>
          </p:nvPr>
        </p:nvSpPr>
        <p:spPr>
          <a:xfrm>
            <a:off x="1056416" y="3725503"/>
            <a:ext cx="10664005" cy="722428"/>
          </a:xfrm>
        </p:spPr>
        <p:txBody>
          <a:bodyPr>
            <a:normAutofit/>
          </a:bodyPr>
          <a:lstStyle>
            <a:lvl1pPr marL="0" indent="0" algn="l">
              <a:buNone/>
              <a:defRPr sz="3200" b="0" i="0">
                <a:latin typeface="Noto Sans Medium" panose="020B0502040504020204" pitchFamily="34" charset="0"/>
                <a:ea typeface="Noto Sans Medium" panose="020B0502040504020204" pitchFamily="34" charset="0"/>
                <a:cs typeface="Noto Sans Medium"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1056416" y="4606082"/>
            <a:ext cx="5375915" cy="1619380"/>
          </a:xfrm>
        </p:spPr>
        <p:txBody>
          <a:bodyPr>
            <a:normAutofit/>
          </a:bodyPr>
          <a:lstStyle>
            <a:lvl1pPr marL="0" indent="0">
              <a:buNone/>
              <a:defRPr sz="1733"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Presenter First and Last Name</a:t>
            </a:r>
          </a:p>
          <a:p>
            <a:pPr lvl="0"/>
            <a:r>
              <a:rPr lang="en-US"/>
              <a:t>Presenter Information</a:t>
            </a:r>
          </a:p>
          <a:p>
            <a:pPr lvl="0"/>
            <a:r>
              <a:rPr lang="en-US" err="1"/>
              <a:t>Presenter@email.ca</a:t>
            </a:r>
            <a:endParaRPr lang="en-US"/>
          </a:p>
          <a:p>
            <a:pPr lvl="0"/>
            <a:r>
              <a:rPr lang="en-US"/>
              <a:t>Date</a:t>
            </a:r>
          </a:p>
        </p:txBody>
      </p:sp>
      <p:sp>
        <p:nvSpPr>
          <p:cNvPr id="6" name="Content Placeholder 5">
            <a:extLst>
              <a:ext uri="{FF2B5EF4-FFF2-40B4-BE49-F238E27FC236}">
                <a16:creationId xmlns:a16="http://schemas.microsoft.com/office/drawing/2014/main" id="{E94BC8B2-0EEA-B4BE-45D7-13BE4AC449B0}"/>
              </a:ext>
            </a:extLst>
          </p:cNvPr>
          <p:cNvSpPr>
            <a:spLocks noGrp="1"/>
          </p:cNvSpPr>
          <p:nvPr>
            <p:ph sz="quarter" idx="14" hasCustomPrompt="1"/>
          </p:nvPr>
        </p:nvSpPr>
        <p:spPr>
          <a:xfrm>
            <a:off x="6578600" y="4605868"/>
            <a:ext cx="5141384" cy="752329"/>
          </a:xfrm>
        </p:spPr>
        <p:txBody>
          <a:bodyPr anchor="ctr">
            <a:normAutofit/>
          </a:bodyPr>
          <a:lstStyle>
            <a:lvl1pPr marL="0" indent="0">
              <a:buNone/>
              <a:defRPr sz="2133" u="none">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Download Slides:</a:t>
            </a:r>
          </a:p>
          <a:p>
            <a:pPr lvl="0"/>
            <a:r>
              <a:rPr lang="en-US"/>
              <a:t>Link URL</a:t>
            </a:r>
          </a:p>
        </p:txBody>
      </p:sp>
    </p:spTree>
    <p:extLst>
      <p:ext uri="{BB962C8B-B14F-4D97-AF65-F5344CB8AC3E}">
        <p14:creationId xmlns:p14="http://schemas.microsoft.com/office/powerpoint/2010/main" val="2771978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FLO Friday -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6417" y="1499805"/>
            <a:ext cx="10664007" cy="2067548"/>
          </a:xfrm>
        </p:spPr>
        <p:txBody>
          <a:bodyPr anchor="b">
            <a:normAutofit/>
          </a:bodyPr>
          <a:lstStyle>
            <a:lvl1pPr algn="l">
              <a:defRPr sz="5867"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FLO Friday - </a:t>
            </a:r>
            <a:br>
              <a:rPr lang="en-US"/>
            </a:br>
            <a:r>
              <a:rPr lang="en-US"/>
              <a:t>Presentation Title Slide</a:t>
            </a:r>
          </a:p>
        </p:txBody>
      </p:sp>
      <p:sp>
        <p:nvSpPr>
          <p:cNvPr id="3" name="Subtitle 2"/>
          <p:cNvSpPr>
            <a:spLocks noGrp="1"/>
          </p:cNvSpPr>
          <p:nvPr>
            <p:ph type="subTitle" idx="1" hasCustomPrompt="1"/>
          </p:nvPr>
        </p:nvSpPr>
        <p:spPr>
          <a:xfrm>
            <a:off x="1056416" y="3725503"/>
            <a:ext cx="10664005" cy="722428"/>
          </a:xfrm>
        </p:spPr>
        <p:txBody>
          <a:bodyPr>
            <a:normAutofit/>
          </a:bodyPr>
          <a:lstStyle>
            <a:lvl1pPr marL="0" indent="0" algn="l">
              <a:buNone/>
              <a:defRPr sz="3200" b="0" i="0">
                <a:latin typeface="Noto Sans Medium" panose="020B0502040504020204" pitchFamily="34" charset="0"/>
                <a:ea typeface="Noto Sans Medium" panose="020B0502040504020204" pitchFamily="34" charset="0"/>
                <a:cs typeface="Noto Sans Medium"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1056416" y="4606082"/>
            <a:ext cx="5375915" cy="1619380"/>
          </a:xfrm>
        </p:spPr>
        <p:txBody>
          <a:bodyPr>
            <a:normAutofit/>
          </a:bodyPr>
          <a:lstStyle>
            <a:lvl1pPr marL="0" indent="0">
              <a:buNone/>
              <a:defRPr sz="1733"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Presenter First and Last Name</a:t>
            </a:r>
          </a:p>
          <a:p>
            <a:pPr lvl="0"/>
            <a:r>
              <a:rPr lang="en-US"/>
              <a:t>Presenter Information</a:t>
            </a:r>
          </a:p>
          <a:p>
            <a:pPr lvl="0"/>
            <a:r>
              <a:rPr lang="en-US" err="1"/>
              <a:t>Presenter@email.ca</a:t>
            </a:r>
            <a:endParaRPr lang="en-US"/>
          </a:p>
          <a:p>
            <a:pPr lvl="0"/>
            <a:r>
              <a:rPr lang="en-US"/>
              <a:t>Date</a:t>
            </a:r>
          </a:p>
        </p:txBody>
      </p:sp>
      <p:sp>
        <p:nvSpPr>
          <p:cNvPr id="6" name="Content Placeholder 5">
            <a:extLst>
              <a:ext uri="{FF2B5EF4-FFF2-40B4-BE49-F238E27FC236}">
                <a16:creationId xmlns:a16="http://schemas.microsoft.com/office/drawing/2014/main" id="{E94BC8B2-0EEA-B4BE-45D7-13BE4AC449B0}"/>
              </a:ext>
            </a:extLst>
          </p:cNvPr>
          <p:cNvSpPr>
            <a:spLocks noGrp="1"/>
          </p:cNvSpPr>
          <p:nvPr>
            <p:ph sz="quarter" idx="14" hasCustomPrompt="1"/>
          </p:nvPr>
        </p:nvSpPr>
        <p:spPr>
          <a:xfrm>
            <a:off x="6578600" y="4605868"/>
            <a:ext cx="5141384" cy="752329"/>
          </a:xfrm>
        </p:spPr>
        <p:txBody>
          <a:bodyPr anchor="ctr">
            <a:normAutofit/>
          </a:bodyPr>
          <a:lstStyle>
            <a:lvl1pPr marL="0" indent="0">
              <a:buNone/>
              <a:defRPr sz="2133" u="none">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Download Slides:</a:t>
            </a:r>
          </a:p>
          <a:p>
            <a:pPr lvl="0"/>
            <a:r>
              <a:rPr lang="en-US"/>
              <a:t>Link URL</a:t>
            </a:r>
          </a:p>
        </p:txBody>
      </p:sp>
    </p:spTree>
    <p:extLst>
      <p:ext uri="{BB962C8B-B14F-4D97-AF65-F5344CB8AC3E}">
        <p14:creationId xmlns:p14="http://schemas.microsoft.com/office/powerpoint/2010/main" val="1080314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FLO Lab -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6417" y="1499805"/>
            <a:ext cx="10664007" cy="2067548"/>
          </a:xfrm>
        </p:spPr>
        <p:txBody>
          <a:bodyPr anchor="b">
            <a:normAutofit/>
          </a:bodyPr>
          <a:lstStyle>
            <a:lvl1pPr algn="l">
              <a:defRPr sz="5867"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FLO Lab - </a:t>
            </a:r>
            <a:br>
              <a:rPr lang="en-US"/>
            </a:br>
            <a:r>
              <a:rPr lang="en-US"/>
              <a:t>Presentation Title Slide</a:t>
            </a:r>
          </a:p>
        </p:txBody>
      </p:sp>
      <p:sp>
        <p:nvSpPr>
          <p:cNvPr id="3" name="Subtitle 2"/>
          <p:cNvSpPr>
            <a:spLocks noGrp="1"/>
          </p:cNvSpPr>
          <p:nvPr>
            <p:ph type="subTitle" idx="1" hasCustomPrompt="1"/>
          </p:nvPr>
        </p:nvSpPr>
        <p:spPr>
          <a:xfrm>
            <a:off x="1056416" y="3725503"/>
            <a:ext cx="10664005" cy="722428"/>
          </a:xfrm>
        </p:spPr>
        <p:txBody>
          <a:bodyPr>
            <a:normAutofit/>
          </a:bodyPr>
          <a:lstStyle>
            <a:lvl1pPr marL="0" indent="0" algn="l">
              <a:buNone/>
              <a:defRPr sz="3200" b="0" i="0">
                <a:latin typeface="Noto Sans Medium" panose="020B0502040504020204" pitchFamily="34" charset="0"/>
                <a:ea typeface="Noto Sans Medium" panose="020B0502040504020204" pitchFamily="34" charset="0"/>
                <a:cs typeface="Noto Sans Medium"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1056416" y="4606082"/>
            <a:ext cx="5375915" cy="1619380"/>
          </a:xfrm>
        </p:spPr>
        <p:txBody>
          <a:bodyPr>
            <a:normAutofit/>
          </a:bodyPr>
          <a:lstStyle>
            <a:lvl1pPr marL="0" indent="0">
              <a:buNone/>
              <a:defRPr sz="1733"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Presenter First and Last Name</a:t>
            </a:r>
          </a:p>
          <a:p>
            <a:pPr lvl="0"/>
            <a:r>
              <a:rPr lang="en-US"/>
              <a:t>Presenter Information</a:t>
            </a:r>
          </a:p>
          <a:p>
            <a:pPr lvl="0"/>
            <a:r>
              <a:rPr lang="en-US" err="1"/>
              <a:t>Presenter@email.ca</a:t>
            </a:r>
            <a:endParaRPr lang="en-US"/>
          </a:p>
          <a:p>
            <a:pPr lvl="0"/>
            <a:r>
              <a:rPr lang="en-US"/>
              <a:t>Date</a:t>
            </a:r>
          </a:p>
        </p:txBody>
      </p:sp>
      <p:sp>
        <p:nvSpPr>
          <p:cNvPr id="6" name="Content Placeholder 5">
            <a:extLst>
              <a:ext uri="{FF2B5EF4-FFF2-40B4-BE49-F238E27FC236}">
                <a16:creationId xmlns:a16="http://schemas.microsoft.com/office/drawing/2014/main" id="{E94BC8B2-0EEA-B4BE-45D7-13BE4AC449B0}"/>
              </a:ext>
            </a:extLst>
          </p:cNvPr>
          <p:cNvSpPr>
            <a:spLocks noGrp="1"/>
          </p:cNvSpPr>
          <p:nvPr>
            <p:ph sz="quarter" idx="14" hasCustomPrompt="1"/>
          </p:nvPr>
        </p:nvSpPr>
        <p:spPr>
          <a:xfrm>
            <a:off x="6578600" y="4605868"/>
            <a:ext cx="5141384" cy="752329"/>
          </a:xfrm>
        </p:spPr>
        <p:txBody>
          <a:bodyPr anchor="ctr">
            <a:normAutofit/>
          </a:bodyPr>
          <a:lstStyle>
            <a:lvl1pPr marL="0" indent="0">
              <a:buNone/>
              <a:defRPr sz="2133" u="none">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Download Slides:</a:t>
            </a:r>
          </a:p>
          <a:p>
            <a:pPr lvl="0"/>
            <a:r>
              <a:rPr lang="en-US"/>
              <a:t>Link URL</a:t>
            </a:r>
          </a:p>
        </p:txBody>
      </p:sp>
    </p:spTree>
    <p:extLst>
      <p:ext uri="{BB962C8B-B14F-4D97-AF65-F5344CB8AC3E}">
        <p14:creationId xmlns:p14="http://schemas.microsoft.com/office/powerpoint/2010/main" val="1167340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FLO MicroCourse -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6417" y="1499805"/>
            <a:ext cx="10664007" cy="2067548"/>
          </a:xfrm>
        </p:spPr>
        <p:txBody>
          <a:bodyPr anchor="b">
            <a:normAutofit/>
          </a:bodyPr>
          <a:lstStyle>
            <a:lvl1pPr algn="l">
              <a:defRPr sz="5867"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FLO MicroCourse  -Presentation Title Slide</a:t>
            </a:r>
          </a:p>
        </p:txBody>
      </p:sp>
      <p:sp>
        <p:nvSpPr>
          <p:cNvPr id="3" name="Subtitle 2"/>
          <p:cNvSpPr>
            <a:spLocks noGrp="1"/>
          </p:cNvSpPr>
          <p:nvPr>
            <p:ph type="subTitle" idx="1" hasCustomPrompt="1"/>
          </p:nvPr>
        </p:nvSpPr>
        <p:spPr>
          <a:xfrm>
            <a:off x="1056416" y="3725503"/>
            <a:ext cx="10664005" cy="722428"/>
          </a:xfrm>
        </p:spPr>
        <p:txBody>
          <a:bodyPr>
            <a:normAutofit/>
          </a:bodyPr>
          <a:lstStyle>
            <a:lvl1pPr marL="0" indent="0" algn="l">
              <a:buNone/>
              <a:defRPr sz="3200" b="0" i="0">
                <a:latin typeface="Noto Sans Medium" panose="020B0502040504020204" pitchFamily="34" charset="0"/>
                <a:ea typeface="Noto Sans Medium" panose="020B0502040504020204" pitchFamily="34" charset="0"/>
                <a:cs typeface="Noto Sans Medium"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1056416" y="4606082"/>
            <a:ext cx="5375915" cy="1619380"/>
          </a:xfrm>
        </p:spPr>
        <p:txBody>
          <a:bodyPr>
            <a:normAutofit/>
          </a:bodyPr>
          <a:lstStyle>
            <a:lvl1pPr marL="0" indent="0">
              <a:buNone/>
              <a:defRPr sz="1733"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Presenter First and Last Name</a:t>
            </a:r>
          </a:p>
          <a:p>
            <a:pPr lvl="0"/>
            <a:r>
              <a:rPr lang="en-US"/>
              <a:t>Presenter Information</a:t>
            </a:r>
          </a:p>
          <a:p>
            <a:pPr lvl="0"/>
            <a:r>
              <a:rPr lang="en-US" err="1"/>
              <a:t>Presenter@email.ca</a:t>
            </a:r>
            <a:endParaRPr lang="en-US"/>
          </a:p>
          <a:p>
            <a:pPr lvl="0"/>
            <a:r>
              <a:rPr lang="en-US"/>
              <a:t>Date</a:t>
            </a:r>
          </a:p>
        </p:txBody>
      </p:sp>
      <p:sp>
        <p:nvSpPr>
          <p:cNvPr id="6" name="Content Placeholder 5">
            <a:extLst>
              <a:ext uri="{FF2B5EF4-FFF2-40B4-BE49-F238E27FC236}">
                <a16:creationId xmlns:a16="http://schemas.microsoft.com/office/drawing/2014/main" id="{E94BC8B2-0EEA-B4BE-45D7-13BE4AC449B0}"/>
              </a:ext>
            </a:extLst>
          </p:cNvPr>
          <p:cNvSpPr>
            <a:spLocks noGrp="1"/>
          </p:cNvSpPr>
          <p:nvPr>
            <p:ph sz="quarter" idx="14" hasCustomPrompt="1"/>
          </p:nvPr>
        </p:nvSpPr>
        <p:spPr>
          <a:xfrm>
            <a:off x="6578600" y="4605868"/>
            <a:ext cx="5141384" cy="752329"/>
          </a:xfrm>
        </p:spPr>
        <p:txBody>
          <a:bodyPr anchor="ctr">
            <a:normAutofit/>
          </a:bodyPr>
          <a:lstStyle>
            <a:lvl1pPr marL="0" indent="0">
              <a:buNone/>
              <a:defRPr sz="2133" u="none">
                <a:latin typeface="Noto Sans" panose="020B0502040504020204" pitchFamily="34" charset="0"/>
                <a:ea typeface="Noto Sans" panose="020B0502040504020204" pitchFamily="34" charset="0"/>
                <a:cs typeface="Noto Sans" panose="020B0502040504020204" pitchFamily="34" charset="0"/>
              </a:defRPr>
            </a:lvl1pPr>
          </a:lstStyle>
          <a:p>
            <a:pPr lvl="0"/>
            <a:r>
              <a:rPr lang="en-US"/>
              <a:t>Download Slides:</a:t>
            </a:r>
          </a:p>
          <a:p>
            <a:pPr lvl="0"/>
            <a:r>
              <a:rPr lang="en-US"/>
              <a:t>Link URL</a:t>
            </a:r>
          </a:p>
        </p:txBody>
      </p:sp>
    </p:spTree>
    <p:extLst>
      <p:ext uri="{BB962C8B-B14F-4D97-AF65-F5344CB8AC3E}">
        <p14:creationId xmlns:p14="http://schemas.microsoft.com/office/powerpoint/2010/main" val="819685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9439" y="1427893"/>
            <a:ext cx="10753124" cy="1750031"/>
          </a:xfrm>
        </p:spPr>
        <p:txBody>
          <a:bodyPr anchor="b">
            <a:normAutofit/>
          </a:bodyPr>
          <a:lstStyle>
            <a:lvl1pPr algn="ctr">
              <a:defRPr sz="5867" b="0" i="0">
                <a:solidFill>
                  <a:schemeClr val="bg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Section Header</a:t>
            </a:r>
          </a:p>
        </p:txBody>
      </p:sp>
      <p:sp>
        <p:nvSpPr>
          <p:cNvPr id="3" name="Subtitle 2"/>
          <p:cNvSpPr>
            <a:spLocks noGrp="1"/>
          </p:cNvSpPr>
          <p:nvPr>
            <p:ph type="subTitle" idx="1" hasCustomPrompt="1"/>
          </p:nvPr>
        </p:nvSpPr>
        <p:spPr>
          <a:xfrm>
            <a:off x="1856259" y="3504854"/>
            <a:ext cx="8479483" cy="2410292"/>
          </a:xfrm>
        </p:spPr>
        <p:txBody>
          <a:bodyPr>
            <a:normAutofit/>
          </a:bodyPr>
          <a:lstStyle>
            <a:lvl1pPr marL="0" indent="0" algn="ctr">
              <a:buNone/>
              <a:defRPr sz="3733"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a:t>
            </a:r>
          </a:p>
        </p:txBody>
      </p:sp>
    </p:spTree>
    <p:extLst>
      <p:ext uri="{BB962C8B-B14F-4D97-AF65-F5344CB8AC3E}">
        <p14:creationId xmlns:p14="http://schemas.microsoft.com/office/powerpoint/2010/main" val="1127422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F096A5-69C5-7787-7D8B-8E3AF20F8BC3}"/>
              </a:ext>
            </a:extLst>
          </p:cNvPr>
          <p:cNvSpPr>
            <a:spLocks noGrp="1"/>
          </p:cNvSpPr>
          <p:nvPr>
            <p:ph type="ctrTitle" hasCustomPrompt="1"/>
          </p:nvPr>
        </p:nvSpPr>
        <p:spPr>
          <a:xfrm>
            <a:off x="1856259" y="1427893"/>
            <a:ext cx="8479483" cy="1750031"/>
          </a:xfrm>
        </p:spPr>
        <p:txBody>
          <a:bodyPr anchor="b">
            <a:normAutofit/>
          </a:bodyPr>
          <a:lstStyle>
            <a:lvl1pPr algn="ctr">
              <a:defRPr sz="5867" b="0" i="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Section Header</a:t>
            </a:r>
          </a:p>
        </p:txBody>
      </p:sp>
      <p:sp>
        <p:nvSpPr>
          <p:cNvPr id="5" name="Subtitle 2">
            <a:extLst>
              <a:ext uri="{FF2B5EF4-FFF2-40B4-BE49-F238E27FC236}">
                <a16:creationId xmlns:a16="http://schemas.microsoft.com/office/drawing/2014/main" id="{1225DA01-541C-E9A4-746D-BB4235715E36}"/>
              </a:ext>
            </a:extLst>
          </p:cNvPr>
          <p:cNvSpPr>
            <a:spLocks noGrp="1"/>
          </p:cNvSpPr>
          <p:nvPr>
            <p:ph type="subTitle" idx="1" hasCustomPrompt="1"/>
          </p:nvPr>
        </p:nvSpPr>
        <p:spPr>
          <a:xfrm>
            <a:off x="1856259" y="3504854"/>
            <a:ext cx="8479483" cy="2410292"/>
          </a:xfrm>
        </p:spPr>
        <p:txBody>
          <a:bodyPr>
            <a:normAutofit/>
          </a:bodyPr>
          <a:lstStyle>
            <a:lvl1pPr marL="0" indent="0" algn="ctr">
              <a:buNone/>
              <a:defRPr sz="3733" b="0" i="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a:t>
            </a:r>
          </a:p>
        </p:txBody>
      </p:sp>
    </p:spTree>
    <p:extLst>
      <p:ext uri="{BB962C8B-B14F-4D97-AF65-F5344CB8AC3E}">
        <p14:creationId xmlns:p14="http://schemas.microsoft.com/office/powerpoint/2010/main" val="405596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F395-B4E8-FAD4-7583-4A2899F4286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D8308D-3879-0C9B-E120-DAEF78D8E2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33012C5-84A0-D22A-784E-55F97D7A3A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C9FEE90-FDED-0F94-C052-5FA6D2E2DF71}"/>
              </a:ext>
            </a:extLst>
          </p:cNvPr>
          <p:cNvSpPr>
            <a:spLocks noGrp="1"/>
          </p:cNvSpPr>
          <p:nvPr>
            <p:ph type="dt" sz="half" idx="10"/>
          </p:nvPr>
        </p:nvSpPr>
        <p:spPr/>
        <p:txBody>
          <a:bodyPr/>
          <a:lstStyle/>
          <a:p>
            <a:fld id="{53F9575D-2AD2-420A-97B9-B80F49EBFE04}" type="datetimeFigureOut">
              <a:rPr lang="en-CA" smtClean="0"/>
              <a:t>2026-05-05</a:t>
            </a:fld>
            <a:endParaRPr lang="en-CA"/>
          </a:p>
        </p:txBody>
      </p:sp>
      <p:sp>
        <p:nvSpPr>
          <p:cNvPr id="6" name="Footer Placeholder 5">
            <a:extLst>
              <a:ext uri="{FF2B5EF4-FFF2-40B4-BE49-F238E27FC236}">
                <a16:creationId xmlns:a16="http://schemas.microsoft.com/office/drawing/2014/main" id="{DF12363B-83D1-C9E8-CF0B-04A55D4280F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9376C02-E875-C63A-C5D1-8A2F6EBE3E49}"/>
              </a:ext>
            </a:extLst>
          </p:cNvPr>
          <p:cNvSpPr>
            <a:spLocks noGrp="1"/>
          </p:cNvSpPr>
          <p:nvPr>
            <p:ph type="sldNum" sz="quarter" idx="12"/>
          </p:nvPr>
        </p:nvSpPr>
        <p:spPr/>
        <p:txBody>
          <a:bodyPr/>
          <a:lstStyle/>
          <a:p>
            <a:fld id="{108556EF-7A4B-4E5E-9787-AFB2B42C0849}" type="slidenum">
              <a:rPr lang="en-CA" smtClean="0"/>
              <a:t>‹#›</a:t>
            </a:fld>
            <a:endParaRPr lang="en-CA"/>
          </a:p>
        </p:txBody>
      </p:sp>
    </p:spTree>
    <p:extLst>
      <p:ext uri="{BB962C8B-B14F-4D97-AF65-F5344CB8AC3E}">
        <p14:creationId xmlns:p14="http://schemas.microsoft.com/office/powerpoint/2010/main" val="1370165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299059"/>
            <a:ext cx="9144000" cy="3350980"/>
          </a:xfrm>
        </p:spPr>
        <p:txBody>
          <a:bodyPr anchor="ctr">
            <a:normAutofit/>
          </a:bodyPr>
          <a:lstStyle>
            <a:lvl1pPr algn="l">
              <a:defRPr sz="5333"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stStyle>
          <a:p>
            <a:r>
              <a:rPr lang="en-US"/>
              <a:t>“Quote”</a:t>
            </a:r>
          </a:p>
        </p:txBody>
      </p:sp>
      <p:sp>
        <p:nvSpPr>
          <p:cNvPr id="5" name="Text Placeholder 4">
            <a:extLst>
              <a:ext uri="{FF2B5EF4-FFF2-40B4-BE49-F238E27FC236}">
                <a16:creationId xmlns:a16="http://schemas.microsoft.com/office/drawing/2014/main" id="{9527DD61-C47B-44C4-B7AA-4856D6089102}"/>
              </a:ext>
            </a:extLst>
          </p:cNvPr>
          <p:cNvSpPr>
            <a:spLocks noGrp="1"/>
          </p:cNvSpPr>
          <p:nvPr>
            <p:ph type="body" sz="quarter" idx="10" hasCustomPrompt="1"/>
          </p:nvPr>
        </p:nvSpPr>
        <p:spPr>
          <a:xfrm>
            <a:off x="1524000" y="4650039"/>
            <a:ext cx="9144000" cy="1339943"/>
          </a:xfrm>
        </p:spPr>
        <p:txBody>
          <a:bodyPr/>
          <a:lstStyle>
            <a:lvl1pPr marL="0" indent="0" algn="l">
              <a:buNone/>
              <a:defRPr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189" indent="0">
              <a:buNone/>
              <a:defRPr/>
            </a:lvl2pPr>
          </a:lstStyle>
          <a:p>
            <a:pPr lvl="0"/>
            <a:r>
              <a:rPr lang="en-US"/>
              <a:t>- Source of quote</a:t>
            </a:r>
          </a:p>
          <a:p>
            <a:pPr lvl="1"/>
            <a:endParaRPr lang="en-CA"/>
          </a:p>
        </p:txBody>
      </p:sp>
    </p:spTree>
    <p:extLst>
      <p:ext uri="{BB962C8B-B14F-4D97-AF65-F5344CB8AC3E}">
        <p14:creationId xmlns:p14="http://schemas.microsoft.com/office/powerpoint/2010/main" val="2400917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52878" y="365125"/>
            <a:ext cx="9732020" cy="1325563"/>
          </a:xfrm>
        </p:spPr>
        <p:txBody>
          <a:bodyPr/>
          <a:lstStyle>
            <a:lvl1pP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 (Two Column)</a:t>
            </a:r>
          </a:p>
        </p:txBody>
      </p:sp>
      <p:sp>
        <p:nvSpPr>
          <p:cNvPr id="3" name="Content Placeholder 2"/>
          <p:cNvSpPr>
            <a:spLocks noGrp="1"/>
          </p:cNvSpPr>
          <p:nvPr>
            <p:ph sz="half" idx="1"/>
          </p:nvPr>
        </p:nvSpPr>
        <p:spPr>
          <a:xfrm>
            <a:off x="507102" y="1942087"/>
            <a:ext cx="5257801" cy="4234876"/>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942087"/>
            <a:ext cx="5588899" cy="4234876"/>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9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465" y="365127"/>
            <a:ext cx="9908415" cy="1325563"/>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 (Option 1)</a:t>
            </a:r>
          </a:p>
        </p:txBody>
      </p:sp>
      <p:sp>
        <p:nvSpPr>
          <p:cNvPr id="3" name="Content Placeholder 2"/>
          <p:cNvSpPr>
            <a:spLocks noGrp="1"/>
          </p:cNvSpPr>
          <p:nvPr>
            <p:ph idx="1"/>
          </p:nvPr>
        </p:nvSpPr>
        <p:spPr>
          <a:xfrm>
            <a:off x="1188465" y="1825625"/>
            <a:ext cx="9908415" cy="4160571"/>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700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ABEF60-2F79-D91B-3381-DDEC24DF332E}"/>
              </a:ext>
            </a:extLst>
          </p:cNvPr>
          <p:cNvSpPr>
            <a:spLocks noGrp="1"/>
          </p:cNvSpPr>
          <p:nvPr>
            <p:ph type="title" hasCustomPrompt="1"/>
          </p:nvPr>
        </p:nvSpPr>
        <p:spPr>
          <a:xfrm>
            <a:off x="1111306" y="365127"/>
            <a:ext cx="9892231" cy="1325563"/>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 (Option 2)</a:t>
            </a:r>
          </a:p>
        </p:txBody>
      </p:sp>
      <p:sp>
        <p:nvSpPr>
          <p:cNvPr id="5" name="Content Placeholder 2">
            <a:extLst>
              <a:ext uri="{FF2B5EF4-FFF2-40B4-BE49-F238E27FC236}">
                <a16:creationId xmlns:a16="http://schemas.microsoft.com/office/drawing/2014/main" id="{E4FEDF7A-3288-8F8C-C249-40D4C2CB7D06}"/>
              </a:ext>
            </a:extLst>
          </p:cNvPr>
          <p:cNvSpPr>
            <a:spLocks noGrp="1"/>
          </p:cNvSpPr>
          <p:nvPr>
            <p:ph idx="1"/>
          </p:nvPr>
        </p:nvSpPr>
        <p:spPr>
          <a:xfrm>
            <a:off x="1111306" y="1825625"/>
            <a:ext cx="9892231" cy="4160571"/>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536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ndard Slide - with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1844984" y="5986196"/>
            <a:ext cx="9508816" cy="580173"/>
          </a:xfrm>
        </p:spPr>
        <p:txBody>
          <a:bodyPr>
            <a:normAutofit/>
          </a:bodyPr>
          <a:lstStyle>
            <a:lvl1pPr marL="0" indent="0">
              <a:buNone/>
              <a:defRPr sz="1333" b="0" i="0">
                <a:latin typeface="Noto Sans Light" panose="020B0402040504020204" pitchFamily="34" charset="0"/>
                <a:ea typeface="Noto Sans Light" panose="020B0402040504020204" pitchFamily="34" charset="0"/>
                <a:cs typeface="Noto Sans Light" panose="020B0402040504020204" pitchFamily="34" charset="0"/>
              </a:defRPr>
            </a:lvl1pPr>
          </a:lstStyle>
          <a:p>
            <a:pPr lvl="0"/>
            <a:r>
              <a:rPr lang="en-US"/>
              <a:t>Copyright</a:t>
            </a:r>
          </a:p>
        </p:txBody>
      </p:sp>
      <p:sp>
        <p:nvSpPr>
          <p:cNvPr id="5" name="Title 1">
            <a:extLst>
              <a:ext uri="{FF2B5EF4-FFF2-40B4-BE49-F238E27FC236}">
                <a16:creationId xmlns:a16="http://schemas.microsoft.com/office/drawing/2014/main" id="{041D671B-8F33-7960-59EC-513683590E8B}"/>
              </a:ext>
            </a:extLst>
          </p:cNvPr>
          <p:cNvSpPr>
            <a:spLocks noGrp="1"/>
          </p:cNvSpPr>
          <p:nvPr>
            <p:ph type="title" hasCustomPrompt="1"/>
          </p:nvPr>
        </p:nvSpPr>
        <p:spPr>
          <a:xfrm>
            <a:off x="453155" y="365127"/>
            <a:ext cx="7714408" cy="1325563"/>
          </a:xfrm>
        </p:spPr>
        <p:txBody>
          <a:bodyPr/>
          <a:lstStyle>
            <a:lvl1pPr algn="l">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Title and Content</a:t>
            </a:r>
          </a:p>
        </p:txBody>
      </p:sp>
      <p:sp>
        <p:nvSpPr>
          <p:cNvPr id="6" name="Content Placeholder 2">
            <a:extLst>
              <a:ext uri="{FF2B5EF4-FFF2-40B4-BE49-F238E27FC236}">
                <a16:creationId xmlns:a16="http://schemas.microsoft.com/office/drawing/2014/main" id="{670D0A95-B44B-FED9-F305-F0A85E760A2B}"/>
              </a:ext>
            </a:extLst>
          </p:cNvPr>
          <p:cNvSpPr>
            <a:spLocks noGrp="1"/>
          </p:cNvSpPr>
          <p:nvPr>
            <p:ph idx="1"/>
          </p:nvPr>
        </p:nvSpPr>
        <p:spPr>
          <a:xfrm>
            <a:off x="1844984" y="1825626"/>
            <a:ext cx="9508816" cy="4076165"/>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205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C279-953B-21E8-E99E-5D71449359F7}"/>
              </a:ext>
            </a:extLst>
          </p:cNvPr>
          <p:cNvSpPr>
            <a:spLocks noGrp="1"/>
          </p:cNvSpPr>
          <p:nvPr>
            <p:ph type="title" hasCustomPrompt="1"/>
          </p:nvPr>
        </p:nvSpPr>
        <p:spPr>
          <a:xfrm>
            <a:off x="838200" y="-1552140"/>
            <a:ext cx="10515600" cy="1325563"/>
          </a:xfrm>
        </p:spPr>
        <p:txBody>
          <a:bodyPr/>
          <a:lstStyle/>
          <a:p>
            <a:r>
              <a:rPr lang="en-US"/>
              <a:t>Blank</a:t>
            </a:r>
          </a:p>
        </p:txBody>
      </p:sp>
    </p:spTree>
    <p:extLst>
      <p:ext uri="{BB962C8B-B14F-4D97-AF65-F5344CB8AC3E}">
        <p14:creationId xmlns:p14="http://schemas.microsoft.com/office/powerpoint/2010/main" val="1485473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CD9165-474D-DFE2-BBD7-F1026D5ED72E}"/>
              </a:ext>
            </a:extLst>
          </p:cNvPr>
          <p:cNvSpPr>
            <a:spLocks noGrp="1"/>
          </p:cNvSpPr>
          <p:nvPr>
            <p:ph type="ctrTitle" hasCustomPrompt="1"/>
          </p:nvPr>
        </p:nvSpPr>
        <p:spPr>
          <a:xfrm>
            <a:off x="1061812" y="1292771"/>
            <a:ext cx="8143761" cy="2067548"/>
          </a:xfrm>
        </p:spPr>
        <p:txBody>
          <a:bodyPr anchor="b">
            <a:normAutofit/>
          </a:bodyPr>
          <a:lstStyle>
            <a:lvl1pPr algn="l">
              <a:defRPr sz="5867"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a:t>Final Slide</a:t>
            </a:r>
          </a:p>
        </p:txBody>
      </p:sp>
      <p:sp>
        <p:nvSpPr>
          <p:cNvPr id="5" name="Subtitle 2">
            <a:extLst>
              <a:ext uri="{FF2B5EF4-FFF2-40B4-BE49-F238E27FC236}">
                <a16:creationId xmlns:a16="http://schemas.microsoft.com/office/drawing/2014/main" id="{734C0443-5810-C08C-D2B4-B218813353F5}"/>
              </a:ext>
            </a:extLst>
          </p:cNvPr>
          <p:cNvSpPr>
            <a:spLocks noGrp="1"/>
          </p:cNvSpPr>
          <p:nvPr>
            <p:ph type="subTitle" idx="1" hasCustomPrompt="1"/>
          </p:nvPr>
        </p:nvSpPr>
        <p:spPr>
          <a:xfrm>
            <a:off x="1061812" y="3380598"/>
            <a:ext cx="8143763" cy="722428"/>
          </a:xfrm>
        </p:spPr>
        <p:txBody>
          <a:bodyPr>
            <a:normAutofit/>
          </a:bodyPr>
          <a:lstStyle>
            <a:lvl1pPr marL="0" indent="0" algn="l">
              <a:buNone/>
              <a:defRPr sz="3200" b="0" i="0">
                <a:latin typeface="Noto Sans Medium" panose="020B0502040504020204" pitchFamily="34" charset="0"/>
                <a:ea typeface="Noto Sans Medium" panose="020B0502040504020204" pitchFamily="34" charset="0"/>
                <a:cs typeface="Noto Sans Medium"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Questions?</a:t>
            </a:r>
          </a:p>
        </p:txBody>
      </p:sp>
      <p:sp>
        <p:nvSpPr>
          <p:cNvPr id="6" name="Text Placeholder 10">
            <a:extLst>
              <a:ext uri="{FF2B5EF4-FFF2-40B4-BE49-F238E27FC236}">
                <a16:creationId xmlns:a16="http://schemas.microsoft.com/office/drawing/2014/main" id="{3FB3FC21-EB7A-1163-6099-DF404F46D1A3}"/>
              </a:ext>
            </a:extLst>
          </p:cNvPr>
          <p:cNvSpPr>
            <a:spLocks noGrp="1"/>
          </p:cNvSpPr>
          <p:nvPr>
            <p:ph type="body" sz="quarter" idx="13" hasCustomPrompt="1"/>
          </p:nvPr>
        </p:nvSpPr>
        <p:spPr>
          <a:xfrm>
            <a:off x="1061811" y="4307033"/>
            <a:ext cx="5375915" cy="1619380"/>
          </a:xfrm>
        </p:spPr>
        <p:txBody>
          <a:bodyPr>
            <a:normAutofit/>
          </a:bodyPr>
          <a:lstStyle>
            <a:lvl1pPr marL="0" indent="0">
              <a:buNone/>
              <a:defRPr sz="1733"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a:t>Attributions</a:t>
            </a:r>
          </a:p>
        </p:txBody>
      </p:sp>
    </p:spTree>
    <p:extLst>
      <p:ext uri="{BB962C8B-B14F-4D97-AF65-F5344CB8AC3E}">
        <p14:creationId xmlns:p14="http://schemas.microsoft.com/office/powerpoint/2010/main" val="429429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8C7D-4E1A-77EE-9F7E-872CE5BABDC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1247F9-4517-0113-7AF0-A4E8AB3A4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A0AAEA-123F-6637-94CF-7ACFD6AF8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FD9C9AC-A628-ECC1-E972-62EEE32FA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5E446F-BDC5-9EA6-6C52-F26C395B58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AF59F50-7123-DC44-55FD-753AFF6914DD}"/>
              </a:ext>
            </a:extLst>
          </p:cNvPr>
          <p:cNvSpPr>
            <a:spLocks noGrp="1"/>
          </p:cNvSpPr>
          <p:nvPr>
            <p:ph type="dt" sz="half" idx="10"/>
          </p:nvPr>
        </p:nvSpPr>
        <p:spPr/>
        <p:txBody>
          <a:bodyPr/>
          <a:lstStyle/>
          <a:p>
            <a:fld id="{53F9575D-2AD2-420A-97B9-B80F49EBFE04}" type="datetimeFigureOut">
              <a:rPr lang="en-CA" smtClean="0"/>
              <a:t>2026-05-05</a:t>
            </a:fld>
            <a:endParaRPr lang="en-CA"/>
          </a:p>
        </p:txBody>
      </p:sp>
      <p:sp>
        <p:nvSpPr>
          <p:cNvPr id="8" name="Footer Placeholder 7">
            <a:extLst>
              <a:ext uri="{FF2B5EF4-FFF2-40B4-BE49-F238E27FC236}">
                <a16:creationId xmlns:a16="http://schemas.microsoft.com/office/drawing/2014/main" id="{CEEA898F-101F-CCA9-610C-433333B0820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C893E4F-CEA7-EB87-BD94-C79D664C1109}"/>
              </a:ext>
            </a:extLst>
          </p:cNvPr>
          <p:cNvSpPr>
            <a:spLocks noGrp="1"/>
          </p:cNvSpPr>
          <p:nvPr>
            <p:ph type="sldNum" sz="quarter" idx="12"/>
          </p:nvPr>
        </p:nvSpPr>
        <p:spPr/>
        <p:txBody>
          <a:bodyPr/>
          <a:lstStyle/>
          <a:p>
            <a:fld id="{108556EF-7A4B-4E5E-9787-AFB2B42C0849}" type="slidenum">
              <a:rPr lang="en-CA" smtClean="0"/>
              <a:t>‹#›</a:t>
            </a:fld>
            <a:endParaRPr lang="en-CA"/>
          </a:p>
        </p:txBody>
      </p:sp>
    </p:spTree>
    <p:extLst>
      <p:ext uri="{BB962C8B-B14F-4D97-AF65-F5344CB8AC3E}">
        <p14:creationId xmlns:p14="http://schemas.microsoft.com/office/powerpoint/2010/main" val="335277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FEB3-ADB7-528F-87F7-D247A11D758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1DFAE0D-0FDF-0D37-8767-8CBF2635B671}"/>
              </a:ext>
            </a:extLst>
          </p:cNvPr>
          <p:cNvSpPr>
            <a:spLocks noGrp="1"/>
          </p:cNvSpPr>
          <p:nvPr>
            <p:ph type="dt" sz="half" idx="10"/>
          </p:nvPr>
        </p:nvSpPr>
        <p:spPr/>
        <p:txBody>
          <a:bodyPr/>
          <a:lstStyle/>
          <a:p>
            <a:fld id="{53F9575D-2AD2-420A-97B9-B80F49EBFE04}" type="datetimeFigureOut">
              <a:rPr lang="en-CA" smtClean="0"/>
              <a:t>2026-05-05</a:t>
            </a:fld>
            <a:endParaRPr lang="en-CA"/>
          </a:p>
        </p:txBody>
      </p:sp>
      <p:sp>
        <p:nvSpPr>
          <p:cNvPr id="4" name="Footer Placeholder 3">
            <a:extLst>
              <a:ext uri="{FF2B5EF4-FFF2-40B4-BE49-F238E27FC236}">
                <a16:creationId xmlns:a16="http://schemas.microsoft.com/office/drawing/2014/main" id="{355CA09A-29E2-79CC-75D1-07B035A7591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33DDC38-251D-A299-EB9B-6D3A9DCD9938}"/>
              </a:ext>
            </a:extLst>
          </p:cNvPr>
          <p:cNvSpPr>
            <a:spLocks noGrp="1"/>
          </p:cNvSpPr>
          <p:nvPr>
            <p:ph type="sldNum" sz="quarter" idx="12"/>
          </p:nvPr>
        </p:nvSpPr>
        <p:spPr/>
        <p:txBody>
          <a:bodyPr/>
          <a:lstStyle/>
          <a:p>
            <a:fld id="{108556EF-7A4B-4E5E-9787-AFB2B42C0849}" type="slidenum">
              <a:rPr lang="en-CA" smtClean="0"/>
              <a:t>‹#›</a:t>
            </a:fld>
            <a:endParaRPr lang="en-CA"/>
          </a:p>
        </p:txBody>
      </p:sp>
    </p:spTree>
    <p:extLst>
      <p:ext uri="{BB962C8B-B14F-4D97-AF65-F5344CB8AC3E}">
        <p14:creationId xmlns:p14="http://schemas.microsoft.com/office/powerpoint/2010/main" val="206551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C1541-4723-9BA4-865E-FD4EC4BD76E7}"/>
              </a:ext>
            </a:extLst>
          </p:cNvPr>
          <p:cNvSpPr>
            <a:spLocks noGrp="1"/>
          </p:cNvSpPr>
          <p:nvPr>
            <p:ph type="dt" sz="half" idx="10"/>
          </p:nvPr>
        </p:nvSpPr>
        <p:spPr/>
        <p:txBody>
          <a:bodyPr/>
          <a:lstStyle/>
          <a:p>
            <a:fld id="{53F9575D-2AD2-420A-97B9-B80F49EBFE04}" type="datetimeFigureOut">
              <a:rPr lang="en-CA" smtClean="0"/>
              <a:t>2026-05-05</a:t>
            </a:fld>
            <a:endParaRPr lang="en-CA"/>
          </a:p>
        </p:txBody>
      </p:sp>
      <p:sp>
        <p:nvSpPr>
          <p:cNvPr id="3" name="Footer Placeholder 2">
            <a:extLst>
              <a:ext uri="{FF2B5EF4-FFF2-40B4-BE49-F238E27FC236}">
                <a16:creationId xmlns:a16="http://schemas.microsoft.com/office/drawing/2014/main" id="{D437959F-CC21-B9C7-2596-6FCDAA4B167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5D58372-FE20-C481-5CD4-237D09F552DC}"/>
              </a:ext>
            </a:extLst>
          </p:cNvPr>
          <p:cNvSpPr>
            <a:spLocks noGrp="1"/>
          </p:cNvSpPr>
          <p:nvPr>
            <p:ph type="sldNum" sz="quarter" idx="12"/>
          </p:nvPr>
        </p:nvSpPr>
        <p:spPr/>
        <p:txBody>
          <a:bodyPr/>
          <a:lstStyle/>
          <a:p>
            <a:fld id="{108556EF-7A4B-4E5E-9787-AFB2B42C0849}" type="slidenum">
              <a:rPr lang="en-CA" smtClean="0"/>
              <a:t>‹#›</a:t>
            </a:fld>
            <a:endParaRPr lang="en-CA"/>
          </a:p>
        </p:txBody>
      </p:sp>
    </p:spTree>
    <p:extLst>
      <p:ext uri="{BB962C8B-B14F-4D97-AF65-F5344CB8AC3E}">
        <p14:creationId xmlns:p14="http://schemas.microsoft.com/office/powerpoint/2010/main" val="383077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634B-D798-484C-2205-1B5564102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590BC6E-A9AF-E20E-6E84-6D484FA7E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4299733-FCCF-BC50-9560-455E7B81A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4EAB6-EFE0-FC35-7568-B48F54DD4AC8}"/>
              </a:ext>
            </a:extLst>
          </p:cNvPr>
          <p:cNvSpPr>
            <a:spLocks noGrp="1"/>
          </p:cNvSpPr>
          <p:nvPr>
            <p:ph type="dt" sz="half" idx="10"/>
          </p:nvPr>
        </p:nvSpPr>
        <p:spPr/>
        <p:txBody>
          <a:bodyPr/>
          <a:lstStyle/>
          <a:p>
            <a:fld id="{53F9575D-2AD2-420A-97B9-B80F49EBFE04}" type="datetimeFigureOut">
              <a:rPr lang="en-CA" smtClean="0"/>
              <a:t>2026-05-05</a:t>
            </a:fld>
            <a:endParaRPr lang="en-CA"/>
          </a:p>
        </p:txBody>
      </p:sp>
      <p:sp>
        <p:nvSpPr>
          <p:cNvPr id="6" name="Footer Placeholder 5">
            <a:extLst>
              <a:ext uri="{FF2B5EF4-FFF2-40B4-BE49-F238E27FC236}">
                <a16:creationId xmlns:a16="http://schemas.microsoft.com/office/drawing/2014/main" id="{0B8AA382-7384-9F17-D76A-88652459432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70B6FB3-F168-FBC6-982D-C079171B457B}"/>
              </a:ext>
            </a:extLst>
          </p:cNvPr>
          <p:cNvSpPr>
            <a:spLocks noGrp="1"/>
          </p:cNvSpPr>
          <p:nvPr>
            <p:ph type="sldNum" sz="quarter" idx="12"/>
          </p:nvPr>
        </p:nvSpPr>
        <p:spPr/>
        <p:txBody>
          <a:bodyPr/>
          <a:lstStyle/>
          <a:p>
            <a:fld id="{108556EF-7A4B-4E5E-9787-AFB2B42C0849}" type="slidenum">
              <a:rPr lang="en-CA" smtClean="0"/>
              <a:t>‹#›</a:t>
            </a:fld>
            <a:endParaRPr lang="en-CA"/>
          </a:p>
        </p:txBody>
      </p:sp>
    </p:spTree>
    <p:extLst>
      <p:ext uri="{BB962C8B-B14F-4D97-AF65-F5344CB8AC3E}">
        <p14:creationId xmlns:p14="http://schemas.microsoft.com/office/powerpoint/2010/main" val="158554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75F8-820F-65ED-6EFB-88B563F47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C950C2F-98FC-ABD9-D789-F404D000F0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759D061-1B7D-B312-1B63-174528198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65218D-FAA5-7BC0-09CB-3586D87BBC39}"/>
              </a:ext>
            </a:extLst>
          </p:cNvPr>
          <p:cNvSpPr>
            <a:spLocks noGrp="1"/>
          </p:cNvSpPr>
          <p:nvPr>
            <p:ph type="dt" sz="half" idx="10"/>
          </p:nvPr>
        </p:nvSpPr>
        <p:spPr/>
        <p:txBody>
          <a:bodyPr/>
          <a:lstStyle/>
          <a:p>
            <a:fld id="{53F9575D-2AD2-420A-97B9-B80F49EBFE04}" type="datetimeFigureOut">
              <a:rPr lang="en-CA" smtClean="0"/>
              <a:t>2026-05-05</a:t>
            </a:fld>
            <a:endParaRPr lang="en-CA"/>
          </a:p>
        </p:txBody>
      </p:sp>
      <p:sp>
        <p:nvSpPr>
          <p:cNvPr id="6" name="Footer Placeholder 5">
            <a:extLst>
              <a:ext uri="{FF2B5EF4-FFF2-40B4-BE49-F238E27FC236}">
                <a16:creationId xmlns:a16="http://schemas.microsoft.com/office/drawing/2014/main" id="{252F19EB-5CE5-B693-4E9F-7237C639CC3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D8203F-CCA5-BBA9-8A2F-C27EFC46A1AF}"/>
              </a:ext>
            </a:extLst>
          </p:cNvPr>
          <p:cNvSpPr>
            <a:spLocks noGrp="1"/>
          </p:cNvSpPr>
          <p:nvPr>
            <p:ph type="sldNum" sz="quarter" idx="12"/>
          </p:nvPr>
        </p:nvSpPr>
        <p:spPr/>
        <p:txBody>
          <a:bodyPr/>
          <a:lstStyle/>
          <a:p>
            <a:fld id="{108556EF-7A4B-4E5E-9787-AFB2B42C0849}" type="slidenum">
              <a:rPr lang="en-CA" smtClean="0"/>
              <a:t>‹#›</a:t>
            </a:fld>
            <a:endParaRPr lang="en-CA"/>
          </a:p>
        </p:txBody>
      </p:sp>
    </p:spTree>
    <p:extLst>
      <p:ext uri="{BB962C8B-B14F-4D97-AF65-F5344CB8AC3E}">
        <p14:creationId xmlns:p14="http://schemas.microsoft.com/office/powerpoint/2010/main" val="100356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A17761-C42E-648B-F0E2-788B84AAA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086B0E9-7414-D88D-0FB7-D1EF3BF6E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72AE731-5C4F-0CD1-4608-14887F9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F9575D-2AD2-420A-97B9-B80F49EBFE04}" type="datetimeFigureOut">
              <a:rPr lang="en-CA" smtClean="0"/>
              <a:t>2026-05-05</a:t>
            </a:fld>
            <a:endParaRPr lang="en-CA"/>
          </a:p>
        </p:txBody>
      </p:sp>
      <p:sp>
        <p:nvSpPr>
          <p:cNvPr id="5" name="Footer Placeholder 4">
            <a:extLst>
              <a:ext uri="{FF2B5EF4-FFF2-40B4-BE49-F238E27FC236}">
                <a16:creationId xmlns:a16="http://schemas.microsoft.com/office/drawing/2014/main" id="{B18D3F81-FE14-5E95-2C17-414A5A655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EFE32AF2-BEE8-BD60-5437-B44FA2315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556EF-7A4B-4E5E-9787-AFB2B42C0849}" type="slidenum">
              <a:rPr lang="en-CA" smtClean="0"/>
              <a:t>‹#›</a:t>
            </a:fld>
            <a:endParaRPr lang="en-CA"/>
          </a:p>
        </p:txBody>
      </p:sp>
    </p:spTree>
    <p:extLst>
      <p:ext uri="{BB962C8B-B14F-4D97-AF65-F5344CB8AC3E}">
        <p14:creationId xmlns:p14="http://schemas.microsoft.com/office/powerpoint/2010/main" val="3272131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246893-28D6-1D37-229D-031F96B02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38BF20-2859-CB52-21F7-A8DDB794244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9AB4F7-68A0-D083-7026-81432235862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783700-45FB-46D3-8E59-7E6825ADFAC5}" type="datetimeFigureOut">
              <a:rPr lang="en-CA" smtClean="0"/>
              <a:t>2026-05-05</a:t>
            </a:fld>
            <a:endParaRPr lang="en-CA"/>
          </a:p>
        </p:txBody>
      </p:sp>
      <p:sp>
        <p:nvSpPr>
          <p:cNvPr id="5" name="Footer Placeholder 4">
            <a:extLst>
              <a:ext uri="{FF2B5EF4-FFF2-40B4-BE49-F238E27FC236}">
                <a16:creationId xmlns:a16="http://schemas.microsoft.com/office/drawing/2014/main" id="{8E3D34F8-7B8F-364D-8D7C-4F14653859B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D47D6F33-861E-5A02-B498-C65F3FA8A0A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A850BB-8CD6-4311-9D54-72006311AC76}" type="slidenum">
              <a:rPr lang="en-CA" smtClean="0"/>
              <a:t>‹#›</a:t>
            </a:fld>
            <a:endParaRPr lang="en-CA"/>
          </a:p>
        </p:txBody>
      </p:sp>
    </p:spTree>
    <p:extLst>
      <p:ext uri="{BB962C8B-B14F-4D97-AF65-F5344CB8AC3E}">
        <p14:creationId xmlns:p14="http://schemas.microsoft.com/office/powerpoint/2010/main" val="23783691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5526950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377" rtl="0" eaLnBrk="1" latinLnBrk="0" hangingPunct="1">
        <a:lnSpc>
          <a:spcPct val="90000"/>
        </a:lnSpc>
        <a:spcBef>
          <a:spcPct val="0"/>
        </a:spcBef>
        <a:buNone/>
        <a:defRPr sz="4400" b="0" i="0" kern="120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Helvetica Neue" charset="0"/>
          <a:cs typeface="Helvetica Neue" charset="0"/>
        </a:defRPr>
      </a:lvl1pPr>
      <a:lvl2pPr marL="685783" indent="-228594" algn="l" defTabSz="914377" rtl="0" eaLnBrk="1" latinLnBrk="0" hangingPunct="1">
        <a:lnSpc>
          <a:spcPct val="90000"/>
        </a:lnSpc>
        <a:spcBef>
          <a:spcPts val="500"/>
        </a:spcBef>
        <a:buFont typeface="Arial" panose="020B0604020202020204" pitchFamily="34" charset="0"/>
        <a:buChar char="•"/>
        <a:defRPr sz="3200" kern="1200">
          <a:solidFill>
            <a:schemeClr val="tx1"/>
          </a:solidFill>
          <a:latin typeface="Helvetica Neue" charset="0"/>
          <a:ea typeface="Helvetica Neue" charset="0"/>
          <a:cs typeface="Helvetica Neue"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667" kern="1200">
          <a:solidFill>
            <a:schemeClr val="tx1"/>
          </a:solidFill>
          <a:latin typeface="Helvetica Neue" charset="0"/>
          <a:ea typeface="Helvetica Neue" charset="0"/>
          <a:cs typeface="Helvetica Neue"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gnguyen@bccampus.ca"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ruralpreneur.substack.com/p/ai-and-learner-agency-a-framework"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s://ruralpreneur.substack.com/p/ai-and-learner-agency-a-framework"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jisc.ac.uk/reports/student-perceptions-of-ai-2025"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8" Type="http://schemas.openxmlformats.org/officeDocument/2006/relationships/hyperlink" Target="http://www.studentsatthecenter.org/topics/motivation-engagement-and-student-voice" TargetMode="External"/><Relationship Id="rId3" Type="http://schemas.openxmlformats.org/officeDocument/2006/relationships/hyperlink" Target="https://www.jisc.ac.uk/reports/student-perceptions-of-ai-2025" TargetMode="External"/><Relationship Id="rId7" Type="http://schemas.openxmlformats.org/officeDocument/2006/relationships/hyperlink" Target="https://www.sciencedirect.com/science/article/pii/S0360131517302397"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hyperlink" Target="https://ruralpreneur.substack.com/p/ai-and-learner-agency-a-framework" TargetMode="External"/><Relationship Id="rId5" Type="http://schemas.openxmlformats.org/officeDocument/2006/relationships/hyperlink" Target="https://scarfedigitalsandbox.teach.educ.ubc.ca/voice-and-choice-in-student-learning/" TargetMode="External"/><Relationship Id="rId4" Type="http://schemas.openxmlformats.org/officeDocument/2006/relationships/hyperlink" Target="https://doi.org/10.1007/s44217-024-00269-6"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hyperlink" Target="mailto:gnguyen@bccampus.ca"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CB98-E6F7-0A25-1294-119A08054F36}"/>
              </a:ext>
            </a:extLst>
          </p:cNvPr>
          <p:cNvSpPr>
            <a:spLocks noGrp="1"/>
          </p:cNvSpPr>
          <p:nvPr>
            <p:ph type="ctrTitle"/>
          </p:nvPr>
        </p:nvSpPr>
        <p:spPr>
          <a:xfrm>
            <a:off x="1044913" y="2550967"/>
            <a:ext cx="8853066" cy="2067548"/>
          </a:xfrm>
        </p:spPr>
        <p:txBody>
          <a:bodyPr>
            <a:normAutofit fontScale="90000"/>
          </a:bodyPr>
          <a:lstStyle/>
          <a:p>
            <a:r>
              <a:rPr lang="en-US" dirty="0"/>
              <a:t>Centering Student Voice and Choice in AI-Enhanced Teaching and Learning</a:t>
            </a:r>
            <a:br>
              <a:rPr lang="en-US" dirty="0"/>
            </a:br>
            <a:endParaRPr lang="en-CA" dirty="0"/>
          </a:p>
        </p:txBody>
      </p:sp>
      <p:sp>
        <p:nvSpPr>
          <p:cNvPr id="4" name="Text Placeholder 3">
            <a:extLst>
              <a:ext uri="{FF2B5EF4-FFF2-40B4-BE49-F238E27FC236}">
                <a16:creationId xmlns:a16="http://schemas.microsoft.com/office/drawing/2014/main" id="{B6CD0859-9AB4-10C5-0C1E-A516E488116E}"/>
              </a:ext>
            </a:extLst>
          </p:cNvPr>
          <p:cNvSpPr>
            <a:spLocks noGrp="1"/>
          </p:cNvSpPr>
          <p:nvPr>
            <p:ph type="body" sz="quarter" idx="13"/>
          </p:nvPr>
        </p:nvSpPr>
        <p:spPr>
          <a:xfrm>
            <a:off x="1181100" y="4781549"/>
            <a:ext cx="4914900" cy="1144863"/>
          </a:xfrm>
        </p:spPr>
        <p:txBody>
          <a:bodyPr>
            <a:normAutofit fontScale="92500" lnSpcReduction="10000"/>
          </a:bodyPr>
          <a:lstStyle/>
          <a:p>
            <a:r>
              <a:rPr lang="en-CA" dirty="0"/>
              <a:t>Gwen Nguyen, BCcampus LT Advisor, </a:t>
            </a:r>
            <a:r>
              <a:rPr lang="en-CA" dirty="0">
                <a:hlinkClick r:id="rId2"/>
              </a:rPr>
              <a:t>gnguyen@bccampus.ca</a:t>
            </a:r>
            <a:endParaRPr lang="en-CA" dirty="0"/>
          </a:p>
          <a:p>
            <a:r>
              <a:rPr lang="en-CA" dirty="0"/>
              <a:t>ABEABC Conference 2026</a:t>
            </a:r>
          </a:p>
          <a:p>
            <a:r>
              <a:rPr lang="en-CA" dirty="0"/>
              <a:t>May 01, 2026</a:t>
            </a:r>
          </a:p>
        </p:txBody>
      </p:sp>
      <p:pic>
        <p:nvPicPr>
          <p:cNvPr id="8" name="Picture 7">
            <a:extLst>
              <a:ext uri="{FF2B5EF4-FFF2-40B4-BE49-F238E27FC236}">
                <a16:creationId xmlns:a16="http://schemas.microsoft.com/office/drawing/2014/main" id="{B59DD8FF-C7E4-E81F-0E41-3AB73FF189A3}"/>
              </a:ext>
            </a:extLst>
          </p:cNvPr>
          <p:cNvPicPr>
            <a:picLocks noChangeAspect="1"/>
          </p:cNvPicPr>
          <p:nvPr/>
        </p:nvPicPr>
        <p:blipFill>
          <a:blip r:embed="rId3"/>
          <a:stretch>
            <a:fillRect/>
          </a:stretch>
        </p:blipFill>
        <p:spPr>
          <a:xfrm>
            <a:off x="4507833" y="0"/>
            <a:ext cx="1448938" cy="1448938"/>
          </a:xfrm>
          <a:prstGeom prst="rect">
            <a:avLst/>
          </a:prstGeom>
        </p:spPr>
      </p:pic>
    </p:spTree>
    <p:extLst>
      <p:ext uri="{BB962C8B-B14F-4D97-AF65-F5344CB8AC3E}">
        <p14:creationId xmlns:p14="http://schemas.microsoft.com/office/powerpoint/2010/main" val="180276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6261425-A78B-4248-2904-4F1888C4946D}"/>
              </a:ext>
            </a:extLst>
          </p:cNvPr>
          <p:cNvSpPr>
            <a:spLocks noGrp="1"/>
          </p:cNvSpPr>
          <p:nvPr>
            <p:ph type="body" sz="quarter" idx="3"/>
          </p:nvPr>
        </p:nvSpPr>
        <p:spPr>
          <a:xfrm>
            <a:off x="6197603" y="896226"/>
            <a:ext cx="5183188" cy="823912"/>
          </a:xfrm>
        </p:spPr>
        <p:txBody>
          <a:bodyPr>
            <a:normAutofit fontScale="77500" lnSpcReduction="20000"/>
          </a:bodyPr>
          <a:lstStyle/>
          <a:p>
            <a:r>
              <a:rPr lang="en-US" sz="4000" dirty="0"/>
              <a:t>Student-voice pedagogy</a:t>
            </a:r>
            <a:endParaRPr lang="en-CA" sz="4000" dirty="0"/>
          </a:p>
        </p:txBody>
      </p:sp>
      <p:sp>
        <p:nvSpPr>
          <p:cNvPr id="7" name="Text Placeholder 6">
            <a:extLst>
              <a:ext uri="{FF2B5EF4-FFF2-40B4-BE49-F238E27FC236}">
                <a16:creationId xmlns:a16="http://schemas.microsoft.com/office/drawing/2014/main" id="{895DC297-E32C-206A-131F-B76B99C239D7}"/>
              </a:ext>
            </a:extLst>
          </p:cNvPr>
          <p:cNvSpPr>
            <a:spLocks noGrp="1"/>
          </p:cNvSpPr>
          <p:nvPr>
            <p:ph type="body" idx="1"/>
          </p:nvPr>
        </p:nvSpPr>
        <p:spPr>
          <a:xfrm>
            <a:off x="836612" y="896226"/>
            <a:ext cx="5157787" cy="823912"/>
          </a:xfrm>
        </p:spPr>
        <p:txBody>
          <a:bodyPr>
            <a:normAutofit fontScale="77500" lnSpcReduction="20000"/>
          </a:bodyPr>
          <a:lstStyle/>
          <a:p>
            <a:r>
              <a:rPr lang="en-US" sz="4000" dirty="0"/>
              <a:t>Student-choice pedagogy</a:t>
            </a:r>
            <a:endParaRPr lang="en-CA" sz="4000" dirty="0"/>
          </a:p>
        </p:txBody>
      </p:sp>
      <p:sp>
        <p:nvSpPr>
          <p:cNvPr id="9" name="Content Placeholder 8">
            <a:extLst>
              <a:ext uri="{FF2B5EF4-FFF2-40B4-BE49-F238E27FC236}">
                <a16:creationId xmlns:a16="http://schemas.microsoft.com/office/drawing/2014/main" id="{2866C337-BF45-82D8-0B84-CE7C3DCEF345}"/>
              </a:ext>
            </a:extLst>
          </p:cNvPr>
          <p:cNvSpPr>
            <a:spLocks noGrp="1"/>
          </p:cNvSpPr>
          <p:nvPr>
            <p:ph sz="quarter" idx="4"/>
          </p:nvPr>
        </p:nvSpPr>
        <p:spPr>
          <a:xfrm>
            <a:off x="6169024" y="2831419"/>
            <a:ext cx="5183188" cy="3684588"/>
          </a:xfrm>
        </p:spPr>
        <p:txBody>
          <a:bodyPr/>
          <a:lstStyle/>
          <a:p>
            <a:pPr marL="0" indent="0">
              <a:buNone/>
            </a:pPr>
            <a:r>
              <a:rPr lang="en-US" dirty="0"/>
              <a:t>Integrating the values, opinions, beliefs, perspectives, and cultural backgrounds of individual students into the learning process</a:t>
            </a:r>
          </a:p>
        </p:txBody>
      </p:sp>
      <p:sp>
        <p:nvSpPr>
          <p:cNvPr id="6" name="TextBox 5">
            <a:extLst>
              <a:ext uri="{FF2B5EF4-FFF2-40B4-BE49-F238E27FC236}">
                <a16:creationId xmlns:a16="http://schemas.microsoft.com/office/drawing/2014/main" id="{75F6A21F-F20B-58FF-A3E4-37097A22B537}"/>
              </a:ext>
            </a:extLst>
          </p:cNvPr>
          <p:cNvSpPr txBox="1"/>
          <p:nvPr/>
        </p:nvSpPr>
        <p:spPr>
          <a:xfrm>
            <a:off x="7021286" y="6004997"/>
            <a:ext cx="6092890" cy="461665"/>
          </a:xfrm>
          <a:prstGeom prst="rect">
            <a:avLst/>
          </a:prstGeom>
          <a:noFill/>
        </p:spPr>
        <p:txBody>
          <a:bodyPr wrap="square">
            <a:spAutoFit/>
          </a:bodyPr>
          <a:lstStyle/>
          <a:p>
            <a:r>
              <a:rPr lang="en-CA" sz="2400" dirty="0"/>
              <a:t>(</a:t>
            </a:r>
            <a:r>
              <a:rPr lang="en-CA" sz="2400" dirty="0" err="1"/>
              <a:t>Daoyang</a:t>
            </a:r>
            <a:r>
              <a:rPr lang="en-CA" sz="2400" dirty="0"/>
              <a:t> </a:t>
            </a:r>
            <a:r>
              <a:rPr lang="en-CA" sz="2400" dirty="0" err="1"/>
              <a:t>Biaddang</a:t>
            </a:r>
            <a:r>
              <a:rPr lang="en-CA" sz="2400" dirty="0"/>
              <a:t> and Caroy, 2024)</a:t>
            </a:r>
          </a:p>
        </p:txBody>
      </p:sp>
      <p:sp>
        <p:nvSpPr>
          <p:cNvPr id="11" name="Content Placeholder 10">
            <a:extLst>
              <a:ext uri="{FF2B5EF4-FFF2-40B4-BE49-F238E27FC236}">
                <a16:creationId xmlns:a16="http://schemas.microsoft.com/office/drawing/2014/main" id="{6FD04E68-CB7C-B412-01BA-79F0BC2E466B}"/>
              </a:ext>
            </a:extLst>
          </p:cNvPr>
          <p:cNvSpPr>
            <a:spLocks noGrp="1"/>
          </p:cNvSpPr>
          <p:nvPr>
            <p:ph sz="half" idx="2"/>
          </p:nvPr>
        </p:nvSpPr>
        <p:spPr>
          <a:xfrm>
            <a:off x="836612" y="2755993"/>
            <a:ext cx="5157787" cy="3684588"/>
          </a:xfrm>
        </p:spPr>
        <p:txBody>
          <a:bodyPr/>
          <a:lstStyle/>
          <a:p>
            <a:pPr marL="0" indent="0">
              <a:buNone/>
            </a:pPr>
            <a:r>
              <a:rPr lang="en-US" dirty="0"/>
              <a:t>intentional opportunities for students to select meaningful options in their learning</a:t>
            </a:r>
            <a:endParaRPr lang="en-CA" dirty="0"/>
          </a:p>
          <a:p>
            <a:pPr marL="0" indent="0">
              <a:buNone/>
            </a:pPr>
            <a:endParaRPr lang="en-CA" dirty="0"/>
          </a:p>
        </p:txBody>
      </p:sp>
    </p:spTree>
    <p:extLst>
      <p:ext uri="{BB962C8B-B14F-4D97-AF65-F5344CB8AC3E}">
        <p14:creationId xmlns:p14="http://schemas.microsoft.com/office/powerpoint/2010/main" val="165952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EBCE-1195-8E91-E0DB-F6E9D72E5B60}"/>
              </a:ext>
            </a:extLst>
          </p:cNvPr>
          <p:cNvSpPr>
            <a:spLocks noGrp="1"/>
          </p:cNvSpPr>
          <p:nvPr>
            <p:ph type="title"/>
          </p:nvPr>
        </p:nvSpPr>
        <p:spPr/>
        <p:txBody>
          <a:bodyPr/>
          <a:lstStyle/>
          <a:p>
            <a:r>
              <a:rPr lang="en-US" dirty="0"/>
              <a:t>Student Agency</a:t>
            </a:r>
            <a:endParaRPr lang="en-CA" dirty="0"/>
          </a:p>
        </p:txBody>
      </p:sp>
      <p:sp>
        <p:nvSpPr>
          <p:cNvPr id="3" name="Content Placeholder 2">
            <a:extLst>
              <a:ext uri="{FF2B5EF4-FFF2-40B4-BE49-F238E27FC236}">
                <a16:creationId xmlns:a16="http://schemas.microsoft.com/office/drawing/2014/main" id="{4706FDFE-9C4A-01EE-C01D-3FE730A9E335}"/>
              </a:ext>
            </a:extLst>
          </p:cNvPr>
          <p:cNvSpPr>
            <a:spLocks noGrp="1"/>
          </p:cNvSpPr>
          <p:nvPr>
            <p:ph idx="1"/>
          </p:nvPr>
        </p:nvSpPr>
        <p:spPr/>
        <p:txBody>
          <a:bodyPr/>
          <a:lstStyle/>
          <a:p>
            <a:pPr marL="0" indent="0">
              <a:buNone/>
            </a:pPr>
            <a:r>
              <a:rPr lang="en-US" dirty="0"/>
              <a:t>Student capacity to intentionally influence their learning experiences through goal-directed actions, metacognitive awareness, and strategic decision making</a:t>
            </a:r>
            <a:endParaRPr lang="en-CA" dirty="0"/>
          </a:p>
        </p:txBody>
      </p:sp>
    </p:spTree>
    <p:extLst>
      <p:ext uri="{BB962C8B-B14F-4D97-AF65-F5344CB8AC3E}">
        <p14:creationId xmlns:p14="http://schemas.microsoft.com/office/powerpoint/2010/main" val="4962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4610B-FD05-F26F-0985-6CE80A478746}"/>
            </a:ext>
          </a:extLst>
        </p:cNvPr>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BCFA71E6-D6BB-FE00-BEB7-C4FAA3B43ED6}"/>
              </a:ext>
            </a:extLst>
          </p:cNvPr>
          <p:cNvGraphicFramePr/>
          <p:nvPr/>
        </p:nvGraphicFramePr>
        <p:xfrm>
          <a:off x="584662" y="674319"/>
          <a:ext cx="11022676" cy="5938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0CA4EFBF-FC69-4486-1B36-AB8A9404EB5E}"/>
              </a:ext>
            </a:extLst>
          </p:cNvPr>
          <p:cNvSpPr/>
          <p:nvPr/>
        </p:nvSpPr>
        <p:spPr>
          <a:xfrm>
            <a:off x="1068790" y="120321"/>
            <a:ext cx="7896457"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Aptos" panose="02110004020202020204"/>
                <a:ea typeface="+mn-ea"/>
                <a:cs typeface="+mn-cs"/>
              </a:rPr>
              <a:t>Suraez</a:t>
            </a: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110004020202020204"/>
                <a:ea typeface="+mn-ea"/>
                <a:cs typeface="+mn-cs"/>
              </a:rPr>
              <a:t> et </a:t>
            </a:r>
            <a:r>
              <a:rPr kumimoji="0" lang="en-US" sz="30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Aptos" panose="02110004020202020204"/>
                <a:ea typeface="+mn-ea"/>
                <a:cs typeface="+mn-cs"/>
              </a:rPr>
              <a:t>al’s</a:t>
            </a: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110004020202020204"/>
                <a:ea typeface="+mn-ea"/>
                <a:cs typeface="+mn-cs"/>
              </a:rPr>
              <a:t> model of learner agency (2018)</a:t>
            </a:r>
          </a:p>
        </p:txBody>
      </p:sp>
      <p:sp>
        <p:nvSpPr>
          <p:cNvPr id="2" name="Arrow: Curved Right 1">
            <a:extLst>
              <a:ext uri="{FF2B5EF4-FFF2-40B4-BE49-F238E27FC236}">
                <a16:creationId xmlns:a16="http://schemas.microsoft.com/office/drawing/2014/main" id="{E9647CF2-2C5C-6532-BEA0-D68384A02835}"/>
              </a:ext>
            </a:extLst>
          </p:cNvPr>
          <p:cNvSpPr/>
          <p:nvPr/>
        </p:nvSpPr>
        <p:spPr>
          <a:xfrm>
            <a:off x="1068790" y="861646"/>
            <a:ext cx="2553642" cy="5322035"/>
          </a:xfrm>
          <a:prstGeom prst="curv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CA">
              <a:solidFill>
                <a:schemeClr val="tx1"/>
              </a:solidFill>
            </a:endParaRPr>
          </a:p>
        </p:txBody>
      </p:sp>
      <p:sp>
        <p:nvSpPr>
          <p:cNvPr id="3" name="Arrow: Curved Left 2">
            <a:extLst>
              <a:ext uri="{FF2B5EF4-FFF2-40B4-BE49-F238E27FC236}">
                <a16:creationId xmlns:a16="http://schemas.microsoft.com/office/drawing/2014/main" id="{0B03C6E2-5E91-F3D4-1513-B1023398E900}"/>
              </a:ext>
            </a:extLst>
          </p:cNvPr>
          <p:cNvSpPr/>
          <p:nvPr/>
        </p:nvSpPr>
        <p:spPr>
          <a:xfrm>
            <a:off x="8750359" y="861646"/>
            <a:ext cx="2553642" cy="5322035"/>
          </a:xfrm>
          <a:prstGeom prst="curved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Rectangle 3">
            <a:extLst>
              <a:ext uri="{FF2B5EF4-FFF2-40B4-BE49-F238E27FC236}">
                <a16:creationId xmlns:a16="http://schemas.microsoft.com/office/drawing/2014/main" id="{3EAE7867-F466-86D8-7D3C-C919B281F97A}"/>
              </a:ext>
            </a:extLst>
          </p:cNvPr>
          <p:cNvSpPr/>
          <p:nvPr/>
        </p:nvSpPr>
        <p:spPr>
          <a:xfrm>
            <a:off x="-162727" y="2980455"/>
            <a:ext cx="3923355"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voice</a:t>
            </a:r>
          </a:p>
        </p:txBody>
      </p:sp>
      <p:sp>
        <p:nvSpPr>
          <p:cNvPr id="5" name="Rectangle 4">
            <a:extLst>
              <a:ext uri="{FF2B5EF4-FFF2-40B4-BE49-F238E27FC236}">
                <a16:creationId xmlns:a16="http://schemas.microsoft.com/office/drawing/2014/main" id="{DD720C6C-6F8D-E21A-21EA-73E0FDB562A6}"/>
              </a:ext>
            </a:extLst>
          </p:cNvPr>
          <p:cNvSpPr/>
          <p:nvPr/>
        </p:nvSpPr>
        <p:spPr>
          <a:xfrm>
            <a:off x="8286269" y="2967335"/>
            <a:ext cx="3923355"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choice</a:t>
            </a:r>
          </a:p>
        </p:txBody>
      </p:sp>
    </p:spTree>
    <p:extLst>
      <p:ext uri="{BB962C8B-B14F-4D97-AF65-F5344CB8AC3E}">
        <p14:creationId xmlns:p14="http://schemas.microsoft.com/office/powerpoint/2010/main" val="241560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CF539-F3EE-A1F0-2B3B-2CB3D48A8942}"/>
              </a:ext>
            </a:extLst>
          </p:cNvPr>
          <p:cNvSpPr>
            <a:spLocks noGrp="1"/>
          </p:cNvSpPr>
          <p:nvPr>
            <p:ph type="ctrTitle"/>
          </p:nvPr>
        </p:nvSpPr>
        <p:spPr/>
        <p:txBody>
          <a:bodyPr>
            <a:normAutofit fontScale="90000"/>
          </a:bodyPr>
          <a:lstStyle/>
          <a:p>
            <a:r>
              <a:rPr lang="en-US" dirty="0"/>
              <a:t>Providing students with a place to voice their needs and interests, and a place for choice in the process, </a:t>
            </a:r>
            <a:r>
              <a:rPr lang="en-US" b="1" dirty="0">
                <a:solidFill>
                  <a:srgbClr val="FFFF00"/>
                </a:solidFill>
              </a:rPr>
              <a:t>starts with teachers</a:t>
            </a:r>
            <a:br>
              <a:rPr lang="en-US" dirty="0"/>
            </a:br>
            <a:endParaRPr lang="en-CA" dirty="0"/>
          </a:p>
        </p:txBody>
      </p:sp>
      <p:sp>
        <p:nvSpPr>
          <p:cNvPr id="3" name="Content Placeholder 2">
            <a:extLst>
              <a:ext uri="{FF2B5EF4-FFF2-40B4-BE49-F238E27FC236}">
                <a16:creationId xmlns:a16="http://schemas.microsoft.com/office/drawing/2014/main" id="{6835E96F-3240-F454-9D77-548F33C4573B}"/>
              </a:ext>
            </a:extLst>
          </p:cNvPr>
          <p:cNvSpPr>
            <a:spLocks noGrp="1"/>
          </p:cNvSpPr>
          <p:nvPr>
            <p:ph type="body" sz="quarter" idx="10"/>
          </p:nvPr>
        </p:nvSpPr>
        <p:spPr>
          <a:xfrm>
            <a:off x="5628640" y="4650039"/>
            <a:ext cx="5039360" cy="1339943"/>
          </a:xfrm>
        </p:spPr>
        <p:txBody>
          <a:bodyPr/>
          <a:lstStyle/>
          <a:p>
            <a:r>
              <a:rPr lang="en-US" dirty="0"/>
              <a:t>--Garry, 2018, p. 5</a:t>
            </a:r>
            <a:endParaRPr lang="en-CA" dirty="0"/>
          </a:p>
        </p:txBody>
      </p:sp>
    </p:spTree>
    <p:extLst>
      <p:ext uri="{BB962C8B-B14F-4D97-AF65-F5344CB8AC3E}">
        <p14:creationId xmlns:p14="http://schemas.microsoft.com/office/powerpoint/2010/main" val="315943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80C2-33D2-AFC5-587C-7D4E3B2B83CF}"/>
              </a:ext>
            </a:extLst>
          </p:cNvPr>
          <p:cNvSpPr>
            <a:spLocks noGrp="1"/>
          </p:cNvSpPr>
          <p:nvPr>
            <p:ph type="title"/>
          </p:nvPr>
        </p:nvSpPr>
        <p:spPr>
          <a:xfrm>
            <a:off x="168557" y="171696"/>
            <a:ext cx="4368273" cy="1325563"/>
          </a:xfrm>
        </p:spPr>
        <p:txBody>
          <a:bodyPr/>
          <a:lstStyle/>
          <a:p>
            <a:r>
              <a:rPr lang="en-US" b="1" dirty="0"/>
              <a:t>Reflection Corner</a:t>
            </a:r>
            <a:endParaRPr lang="en-CA" b="1" dirty="0"/>
          </a:p>
        </p:txBody>
      </p:sp>
      <p:sp>
        <p:nvSpPr>
          <p:cNvPr id="3" name="Content Placeholder 2">
            <a:extLst>
              <a:ext uri="{FF2B5EF4-FFF2-40B4-BE49-F238E27FC236}">
                <a16:creationId xmlns:a16="http://schemas.microsoft.com/office/drawing/2014/main" id="{153AB449-7653-1908-E3A3-D0054FC5E954}"/>
              </a:ext>
            </a:extLst>
          </p:cNvPr>
          <p:cNvSpPr>
            <a:spLocks noGrp="1"/>
          </p:cNvSpPr>
          <p:nvPr>
            <p:ph idx="1"/>
          </p:nvPr>
        </p:nvSpPr>
        <p:spPr>
          <a:xfrm>
            <a:off x="1188465" y="1986046"/>
            <a:ext cx="10399797" cy="4160571"/>
          </a:xfrm>
        </p:spPr>
        <p:txBody>
          <a:bodyPr/>
          <a:lstStyle/>
          <a:p>
            <a:pPr marL="0" indent="0">
              <a:buNone/>
            </a:pPr>
            <a:r>
              <a:rPr lang="en-US" dirty="0"/>
              <a:t>How often do you intentionally invite student voice in your teaching?</a:t>
            </a:r>
          </a:p>
          <a:p>
            <a:pPr marL="0" indent="0">
              <a:buNone/>
            </a:pPr>
            <a:r>
              <a:rPr lang="en-US" dirty="0"/>
              <a:t>When do you most often hear your student voices?</a:t>
            </a:r>
          </a:p>
          <a:p>
            <a:pPr marL="0" indent="0">
              <a:buNone/>
            </a:pPr>
            <a:r>
              <a:rPr lang="en-US" dirty="0"/>
              <a:t>How much choice do students currently have in your course?</a:t>
            </a:r>
          </a:p>
          <a:p>
            <a:pPr marL="0" indent="0">
              <a:buNone/>
            </a:pPr>
            <a:r>
              <a:rPr lang="en-US" dirty="0"/>
              <a:t>Why do you offer spaces for students to have voice and choice in their learning process?</a:t>
            </a:r>
          </a:p>
          <a:p>
            <a:pPr marL="0" indent="0">
              <a:buNone/>
            </a:pPr>
            <a:endParaRPr lang="en-US" dirty="0"/>
          </a:p>
          <a:p>
            <a:pPr marL="0" indent="0">
              <a:buNone/>
            </a:pPr>
            <a:endParaRPr lang="en-US" dirty="0"/>
          </a:p>
          <a:p>
            <a:pPr marL="0" indent="0">
              <a:buNone/>
            </a:pPr>
            <a:endParaRPr lang="en-CA" dirty="0"/>
          </a:p>
        </p:txBody>
      </p:sp>
    </p:spTree>
    <p:extLst>
      <p:ext uri="{BB962C8B-B14F-4D97-AF65-F5344CB8AC3E}">
        <p14:creationId xmlns:p14="http://schemas.microsoft.com/office/powerpoint/2010/main" val="161513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6EA5-E33A-4F6D-5244-7B52B9BE1364}"/>
              </a:ext>
            </a:extLst>
          </p:cNvPr>
          <p:cNvSpPr>
            <a:spLocks noGrp="1"/>
          </p:cNvSpPr>
          <p:nvPr>
            <p:ph type="ctrTitle"/>
          </p:nvPr>
        </p:nvSpPr>
        <p:spPr>
          <a:xfrm>
            <a:off x="1496291" y="341510"/>
            <a:ext cx="10424160" cy="1812804"/>
          </a:xfrm>
        </p:spPr>
        <p:txBody>
          <a:bodyPr/>
          <a:lstStyle/>
          <a:p>
            <a:r>
              <a:rPr lang="en-CA" dirty="0"/>
              <a:t>Spectrum of learner voice-oriented activity </a:t>
            </a:r>
          </a:p>
        </p:txBody>
      </p:sp>
      <p:graphicFrame>
        <p:nvGraphicFramePr>
          <p:cNvPr id="3" name="Diagram 2" descr="Graphic with 5 headings and 5 list sections.">
            <a:extLst>
              <a:ext uri="{FF2B5EF4-FFF2-40B4-BE49-F238E27FC236}">
                <a16:creationId xmlns:a16="http://schemas.microsoft.com/office/drawing/2014/main" id="{EECDD75F-4658-B1DD-1559-78CE7AFAF620}"/>
              </a:ext>
            </a:extLst>
          </p:cNvPr>
          <p:cNvGraphicFramePr/>
          <p:nvPr>
            <p:extLst>
              <p:ext uri="{D42A27DB-BD31-4B8C-83A1-F6EECF244321}">
                <p14:modId xmlns:p14="http://schemas.microsoft.com/office/powerpoint/2010/main" val="925027276"/>
              </p:ext>
            </p:extLst>
          </p:nvPr>
        </p:nvGraphicFramePr>
        <p:xfrm>
          <a:off x="883920" y="1971434"/>
          <a:ext cx="10881360" cy="4048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B1D3F93C-10D4-364B-3690-2DB954532C22}"/>
              </a:ext>
            </a:extLst>
          </p:cNvPr>
          <p:cNvSpPr/>
          <p:nvPr/>
        </p:nvSpPr>
        <p:spPr>
          <a:xfrm>
            <a:off x="728749" y="2540000"/>
            <a:ext cx="5712691" cy="2844800"/>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reeform: Shape 5">
            <a:extLst>
              <a:ext uri="{FF2B5EF4-FFF2-40B4-BE49-F238E27FC236}">
                <a16:creationId xmlns:a16="http://schemas.microsoft.com/office/drawing/2014/main" id="{17C0042F-5F53-98FB-06ED-3140BE125E03}"/>
              </a:ext>
            </a:extLst>
          </p:cNvPr>
          <p:cNvSpPr/>
          <p:nvPr/>
        </p:nvSpPr>
        <p:spPr>
          <a:xfrm>
            <a:off x="1496292" y="1772816"/>
            <a:ext cx="10521538" cy="2351315"/>
          </a:xfrm>
          <a:custGeom>
            <a:avLst/>
            <a:gdLst>
              <a:gd name="connsiteX0" fmla="*/ 1492897 w 9647853"/>
              <a:gd name="connsiteY0" fmla="*/ 0 h 2351315"/>
              <a:gd name="connsiteX1" fmla="*/ 1268963 w 9647853"/>
              <a:gd name="connsiteY1" fmla="*/ 205274 h 2351315"/>
              <a:gd name="connsiteX2" fmla="*/ 1119673 w 9647853"/>
              <a:gd name="connsiteY2" fmla="*/ 279919 h 2351315"/>
              <a:gd name="connsiteX3" fmla="*/ 933061 w 9647853"/>
              <a:gd name="connsiteY3" fmla="*/ 429208 h 2351315"/>
              <a:gd name="connsiteX4" fmla="*/ 765110 w 9647853"/>
              <a:gd name="connsiteY4" fmla="*/ 541176 h 2351315"/>
              <a:gd name="connsiteX5" fmla="*/ 690465 w 9647853"/>
              <a:gd name="connsiteY5" fmla="*/ 615821 h 2351315"/>
              <a:gd name="connsiteX6" fmla="*/ 447869 w 9647853"/>
              <a:gd name="connsiteY6" fmla="*/ 895739 h 2351315"/>
              <a:gd name="connsiteX7" fmla="*/ 335902 w 9647853"/>
              <a:gd name="connsiteY7" fmla="*/ 1007706 h 2351315"/>
              <a:gd name="connsiteX8" fmla="*/ 242595 w 9647853"/>
              <a:gd name="connsiteY8" fmla="*/ 1119674 h 2351315"/>
              <a:gd name="connsiteX9" fmla="*/ 0 w 9647853"/>
              <a:gd name="connsiteY9" fmla="*/ 1492898 h 2351315"/>
              <a:gd name="connsiteX10" fmla="*/ 55983 w 9647853"/>
              <a:gd name="connsiteY10" fmla="*/ 1642188 h 2351315"/>
              <a:gd name="connsiteX11" fmla="*/ 410546 w 9647853"/>
              <a:gd name="connsiteY11" fmla="*/ 1623527 h 2351315"/>
              <a:gd name="connsiteX12" fmla="*/ 522514 w 9647853"/>
              <a:gd name="connsiteY12" fmla="*/ 1586204 h 2351315"/>
              <a:gd name="connsiteX13" fmla="*/ 597159 w 9647853"/>
              <a:gd name="connsiteY13" fmla="*/ 1567543 h 2351315"/>
              <a:gd name="connsiteX14" fmla="*/ 989044 w 9647853"/>
              <a:gd name="connsiteY14" fmla="*/ 1436915 h 2351315"/>
              <a:gd name="connsiteX15" fmla="*/ 1455575 w 9647853"/>
              <a:gd name="connsiteY15" fmla="*/ 1268964 h 2351315"/>
              <a:gd name="connsiteX16" fmla="*/ 1679510 w 9647853"/>
              <a:gd name="connsiteY16" fmla="*/ 1175657 h 2351315"/>
              <a:gd name="connsiteX17" fmla="*/ 2052734 w 9647853"/>
              <a:gd name="connsiteY17" fmla="*/ 1063690 h 2351315"/>
              <a:gd name="connsiteX18" fmla="*/ 2743200 w 9647853"/>
              <a:gd name="connsiteY18" fmla="*/ 839755 h 2351315"/>
              <a:gd name="connsiteX19" fmla="*/ 2929812 w 9647853"/>
              <a:gd name="connsiteY19" fmla="*/ 783772 h 2351315"/>
              <a:gd name="connsiteX20" fmla="*/ 3844212 w 9647853"/>
              <a:gd name="connsiteY20" fmla="*/ 466531 h 2351315"/>
              <a:gd name="connsiteX21" fmla="*/ 3993502 w 9647853"/>
              <a:gd name="connsiteY21" fmla="*/ 447870 h 2351315"/>
              <a:gd name="connsiteX22" fmla="*/ 4385387 w 9647853"/>
              <a:gd name="connsiteY22" fmla="*/ 615821 h 2351315"/>
              <a:gd name="connsiteX23" fmla="*/ 4422710 w 9647853"/>
              <a:gd name="connsiteY23" fmla="*/ 709127 h 2351315"/>
              <a:gd name="connsiteX24" fmla="*/ 4329404 w 9647853"/>
              <a:gd name="connsiteY24" fmla="*/ 1007706 h 2351315"/>
              <a:gd name="connsiteX25" fmla="*/ 3601616 w 9647853"/>
              <a:gd name="connsiteY25" fmla="*/ 1474237 h 2351315"/>
              <a:gd name="connsiteX26" fmla="*/ 3415004 w 9647853"/>
              <a:gd name="connsiteY26" fmla="*/ 1586204 h 2351315"/>
              <a:gd name="connsiteX27" fmla="*/ 3116424 w 9647853"/>
              <a:gd name="connsiteY27" fmla="*/ 1978090 h 2351315"/>
              <a:gd name="connsiteX28" fmla="*/ 3116424 w 9647853"/>
              <a:gd name="connsiteY28" fmla="*/ 2183364 h 2351315"/>
              <a:gd name="connsiteX29" fmla="*/ 3172408 w 9647853"/>
              <a:gd name="connsiteY29" fmla="*/ 2202025 h 2351315"/>
              <a:gd name="connsiteX30" fmla="*/ 4142791 w 9647853"/>
              <a:gd name="connsiteY30" fmla="*/ 2090057 h 2351315"/>
              <a:gd name="connsiteX31" fmla="*/ 4870579 w 9647853"/>
              <a:gd name="connsiteY31" fmla="*/ 1847462 h 2351315"/>
              <a:gd name="connsiteX32" fmla="*/ 5728995 w 9647853"/>
              <a:gd name="connsiteY32" fmla="*/ 1455576 h 2351315"/>
              <a:gd name="connsiteX33" fmla="*/ 6027575 w 9647853"/>
              <a:gd name="connsiteY33" fmla="*/ 1268964 h 2351315"/>
              <a:gd name="connsiteX34" fmla="*/ 6624734 w 9647853"/>
              <a:gd name="connsiteY34" fmla="*/ 1045029 h 2351315"/>
              <a:gd name="connsiteX35" fmla="*/ 7427167 w 9647853"/>
              <a:gd name="connsiteY35" fmla="*/ 821094 h 2351315"/>
              <a:gd name="connsiteX36" fmla="*/ 7669763 w 9647853"/>
              <a:gd name="connsiteY36" fmla="*/ 802433 h 2351315"/>
              <a:gd name="connsiteX37" fmla="*/ 8080310 w 9647853"/>
              <a:gd name="connsiteY37" fmla="*/ 877078 h 2351315"/>
              <a:gd name="connsiteX38" fmla="*/ 8117632 w 9647853"/>
              <a:gd name="connsiteY38" fmla="*/ 1063690 h 2351315"/>
              <a:gd name="connsiteX39" fmla="*/ 8042987 w 9647853"/>
              <a:gd name="connsiteY39" fmla="*/ 1231641 h 2351315"/>
              <a:gd name="connsiteX40" fmla="*/ 6662057 w 9647853"/>
              <a:gd name="connsiteY40" fmla="*/ 2052735 h 2351315"/>
              <a:gd name="connsiteX41" fmla="*/ 6512767 w 9647853"/>
              <a:gd name="connsiteY41" fmla="*/ 2295331 h 2351315"/>
              <a:gd name="connsiteX42" fmla="*/ 6531428 w 9647853"/>
              <a:gd name="connsiteY42" fmla="*/ 2351315 h 2351315"/>
              <a:gd name="connsiteX43" fmla="*/ 7203232 w 9647853"/>
              <a:gd name="connsiteY43" fmla="*/ 2258008 h 2351315"/>
              <a:gd name="connsiteX44" fmla="*/ 7912359 w 9647853"/>
              <a:gd name="connsiteY44" fmla="*/ 1922106 h 2351315"/>
              <a:gd name="connsiteX45" fmla="*/ 8640146 w 9647853"/>
              <a:gd name="connsiteY45" fmla="*/ 1604866 h 2351315"/>
              <a:gd name="connsiteX46" fmla="*/ 9181322 w 9647853"/>
              <a:gd name="connsiteY46" fmla="*/ 1362270 h 2351315"/>
              <a:gd name="connsiteX47" fmla="*/ 9647853 w 9647853"/>
              <a:gd name="connsiteY47" fmla="*/ 1212980 h 235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647853" h="2351315">
                <a:moveTo>
                  <a:pt x="1492897" y="0"/>
                </a:moveTo>
                <a:cubicBezTo>
                  <a:pt x="1402593" y="112881"/>
                  <a:pt x="1413886" y="114697"/>
                  <a:pt x="1268963" y="205274"/>
                </a:cubicBezTo>
                <a:cubicBezTo>
                  <a:pt x="1221783" y="234762"/>
                  <a:pt x="1165966" y="249057"/>
                  <a:pt x="1119673" y="279919"/>
                </a:cubicBezTo>
                <a:cubicBezTo>
                  <a:pt x="1053392" y="324106"/>
                  <a:pt x="997192" y="381954"/>
                  <a:pt x="933061" y="429208"/>
                </a:cubicBezTo>
                <a:cubicBezTo>
                  <a:pt x="878894" y="469121"/>
                  <a:pt x="818441" y="500152"/>
                  <a:pt x="765110" y="541176"/>
                </a:cubicBezTo>
                <a:cubicBezTo>
                  <a:pt x="737219" y="562631"/>
                  <a:pt x="713928" y="589597"/>
                  <a:pt x="690465" y="615821"/>
                </a:cubicBezTo>
                <a:cubicBezTo>
                  <a:pt x="608135" y="707837"/>
                  <a:pt x="535177" y="808431"/>
                  <a:pt x="447869" y="895739"/>
                </a:cubicBezTo>
                <a:cubicBezTo>
                  <a:pt x="410547" y="933061"/>
                  <a:pt x="371568" y="968798"/>
                  <a:pt x="335902" y="1007706"/>
                </a:cubicBezTo>
                <a:cubicBezTo>
                  <a:pt x="303073" y="1043519"/>
                  <a:pt x="271170" y="1080383"/>
                  <a:pt x="242595" y="1119674"/>
                </a:cubicBezTo>
                <a:cubicBezTo>
                  <a:pt x="49693" y="1384914"/>
                  <a:pt x="84856" y="1323184"/>
                  <a:pt x="0" y="1492898"/>
                </a:cubicBezTo>
                <a:cubicBezTo>
                  <a:pt x="18661" y="1542661"/>
                  <a:pt x="5338" y="1626074"/>
                  <a:pt x="55983" y="1642188"/>
                </a:cubicBezTo>
                <a:cubicBezTo>
                  <a:pt x="168763" y="1678073"/>
                  <a:pt x="293038" y="1637628"/>
                  <a:pt x="410546" y="1623527"/>
                </a:cubicBezTo>
                <a:cubicBezTo>
                  <a:pt x="449607" y="1618840"/>
                  <a:pt x="484832" y="1597509"/>
                  <a:pt x="522514" y="1586204"/>
                </a:cubicBezTo>
                <a:cubicBezTo>
                  <a:pt x="547080" y="1578834"/>
                  <a:pt x="572732" y="1575360"/>
                  <a:pt x="597159" y="1567543"/>
                </a:cubicBezTo>
                <a:cubicBezTo>
                  <a:pt x="728302" y="1525577"/>
                  <a:pt x="859489" y="1483555"/>
                  <a:pt x="989044" y="1436915"/>
                </a:cubicBezTo>
                <a:cubicBezTo>
                  <a:pt x="1144554" y="1380931"/>
                  <a:pt x="1303009" y="1332534"/>
                  <a:pt x="1455575" y="1268964"/>
                </a:cubicBezTo>
                <a:cubicBezTo>
                  <a:pt x="1530220" y="1237862"/>
                  <a:pt x="1603037" y="1201945"/>
                  <a:pt x="1679510" y="1175657"/>
                </a:cubicBezTo>
                <a:cubicBezTo>
                  <a:pt x="1802341" y="1133434"/>
                  <a:pt x="1928877" y="1102803"/>
                  <a:pt x="2052734" y="1063690"/>
                </a:cubicBezTo>
                <a:lnTo>
                  <a:pt x="2743200" y="839755"/>
                </a:lnTo>
                <a:cubicBezTo>
                  <a:pt x="2805068" y="820010"/>
                  <a:pt x="2869004" y="806575"/>
                  <a:pt x="2929812" y="783772"/>
                </a:cubicBezTo>
                <a:cubicBezTo>
                  <a:pt x="3227224" y="672242"/>
                  <a:pt x="3531950" y="541473"/>
                  <a:pt x="3844212" y="466531"/>
                </a:cubicBezTo>
                <a:cubicBezTo>
                  <a:pt x="3892978" y="454827"/>
                  <a:pt x="3943739" y="454090"/>
                  <a:pt x="3993502" y="447870"/>
                </a:cubicBezTo>
                <a:cubicBezTo>
                  <a:pt x="4215387" y="509505"/>
                  <a:pt x="4298217" y="458915"/>
                  <a:pt x="4385387" y="615821"/>
                </a:cubicBezTo>
                <a:cubicBezTo>
                  <a:pt x="4401655" y="645103"/>
                  <a:pt x="4410269" y="678025"/>
                  <a:pt x="4422710" y="709127"/>
                </a:cubicBezTo>
                <a:cubicBezTo>
                  <a:pt x="4391608" y="808653"/>
                  <a:pt x="4394862" y="926539"/>
                  <a:pt x="4329404" y="1007706"/>
                </a:cubicBezTo>
                <a:cubicBezTo>
                  <a:pt x="4169951" y="1205428"/>
                  <a:pt x="3818436" y="1354613"/>
                  <a:pt x="3601616" y="1474237"/>
                </a:cubicBezTo>
                <a:cubicBezTo>
                  <a:pt x="3538100" y="1509280"/>
                  <a:pt x="3471650" y="1540888"/>
                  <a:pt x="3415004" y="1586204"/>
                </a:cubicBezTo>
                <a:cubicBezTo>
                  <a:pt x="3220064" y="1742156"/>
                  <a:pt x="3229064" y="1771583"/>
                  <a:pt x="3116424" y="1978090"/>
                </a:cubicBezTo>
                <a:cubicBezTo>
                  <a:pt x="3110902" y="2016742"/>
                  <a:pt x="3077319" y="2134483"/>
                  <a:pt x="3116424" y="2183364"/>
                </a:cubicBezTo>
                <a:cubicBezTo>
                  <a:pt x="3128712" y="2198724"/>
                  <a:pt x="3153747" y="2195805"/>
                  <a:pt x="3172408" y="2202025"/>
                </a:cubicBezTo>
                <a:cubicBezTo>
                  <a:pt x="3495869" y="2164702"/>
                  <a:pt x="3821614" y="2143587"/>
                  <a:pt x="4142791" y="2090057"/>
                </a:cubicBezTo>
                <a:cubicBezTo>
                  <a:pt x="4285400" y="2066289"/>
                  <a:pt x="4734761" y="1902367"/>
                  <a:pt x="4870579" y="1847462"/>
                </a:cubicBezTo>
                <a:cubicBezTo>
                  <a:pt x="5116711" y="1747962"/>
                  <a:pt x="5482202" y="1593489"/>
                  <a:pt x="5728995" y="1455576"/>
                </a:cubicBezTo>
                <a:cubicBezTo>
                  <a:pt x="5831449" y="1398322"/>
                  <a:pt x="5920881" y="1317865"/>
                  <a:pt x="6027575" y="1268964"/>
                </a:cubicBezTo>
                <a:cubicBezTo>
                  <a:pt x="6220832" y="1180388"/>
                  <a:pt x="6421822" y="1108439"/>
                  <a:pt x="6624734" y="1045029"/>
                </a:cubicBezTo>
                <a:cubicBezTo>
                  <a:pt x="6807592" y="987886"/>
                  <a:pt x="7290488" y="831608"/>
                  <a:pt x="7427167" y="821094"/>
                </a:cubicBezTo>
                <a:lnTo>
                  <a:pt x="7669763" y="802433"/>
                </a:lnTo>
                <a:cubicBezTo>
                  <a:pt x="7742162" y="806053"/>
                  <a:pt x="8032089" y="720361"/>
                  <a:pt x="8080310" y="877078"/>
                </a:cubicBezTo>
                <a:cubicBezTo>
                  <a:pt x="8098966" y="937709"/>
                  <a:pt x="8105191" y="1001486"/>
                  <a:pt x="8117632" y="1063690"/>
                </a:cubicBezTo>
                <a:cubicBezTo>
                  <a:pt x="8092750" y="1119674"/>
                  <a:pt x="8092113" y="1195037"/>
                  <a:pt x="8042987" y="1231641"/>
                </a:cubicBezTo>
                <a:cubicBezTo>
                  <a:pt x="7705535" y="1483076"/>
                  <a:pt x="7072968" y="1824451"/>
                  <a:pt x="6662057" y="2052735"/>
                </a:cubicBezTo>
                <a:cubicBezTo>
                  <a:pt x="6586408" y="2140992"/>
                  <a:pt x="6525746" y="2178515"/>
                  <a:pt x="6512767" y="2295331"/>
                </a:cubicBezTo>
                <a:cubicBezTo>
                  <a:pt x="6510595" y="2314881"/>
                  <a:pt x="6525208" y="2332654"/>
                  <a:pt x="6531428" y="2351315"/>
                </a:cubicBezTo>
                <a:cubicBezTo>
                  <a:pt x="6755363" y="2320213"/>
                  <a:pt x="6983062" y="2309381"/>
                  <a:pt x="7203232" y="2258008"/>
                </a:cubicBezTo>
                <a:cubicBezTo>
                  <a:pt x="7808497" y="2116779"/>
                  <a:pt x="7477726" y="2135322"/>
                  <a:pt x="7912359" y="1922106"/>
                </a:cubicBezTo>
                <a:cubicBezTo>
                  <a:pt x="8149951" y="1805551"/>
                  <a:pt x="8398492" y="1712747"/>
                  <a:pt x="8640146" y="1604866"/>
                </a:cubicBezTo>
                <a:cubicBezTo>
                  <a:pt x="8800325" y="1533357"/>
                  <a:pt x="9008807" y="1422883"/>
                  <a:pt x="9181322" y="1362270"/>
                </a:cubicBezTo>
                <a:cubicBezTo>
                  <a:pt x="9335369" y="1308146"/>
                  <a:pt x="9647853" y="1212980"/>
                  <a:pt x="9647853" y="1212980"/>
                </a:cubicBezTo>
              </a:path>
            </a:pathLst>
          </a:custGeom>
          <a:ln>
            <a:solidFill>
              <a:srgbClr val="FFFF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CA"/>
          </a:p>
        </p:txBody>
      </p:sp>
      <p:sp>
        <p:nvSpPr>
          <p:cNvPr id="4" name="Rectangle 3">
            <a:extLst>
              <a:ext uri="{FF2B5EF4-FFF2-40B4-BE49-F238E27FC236}">
                <a16:creationId xmlns:a16="http://schemas.microsoft.com/office/drawing/2014/main" id="{0239B483-3389-72EC-BF4C-E8027426E89F}"/>
              </a:ext>
            </a:extLst>
          </p:cNvPr>
          <p:cNvSpPr/>
          <p:nvPr/>
        </p:nvSpPr>
        <p:spPr>
          <a:xfrm>
            <a:off x="4972929" y="5768700"/>
            <a:ext cx="2937022" cy="400110"/>
          </a:xfrm>
          <a:prstGeom prst="rect">
            <a:avLst/>
          </a:prstGeom>
          <a:noFill/>
        </p:spPr>
        <p:txBody>
          <a:bodyPr wrap="none" lIns="91440" tIns="45720" rIns="91440" bIns="45720">
            <a:spAutoFit/>
          </a:bodyPr>
          <a:lstStyle/>
          <a:p>
            <a:pPr algn="ctr"/>
            <a:r>
              <a:rPr lang="en-CA" sz="2000" dirty="0" err="1">
                <a:solidFill>
                  <a:schemeClr val="bg1"/>
                </a:solidFill>
              </a:rPr>
              <a:t>Toshalis</a:t>
            </a:r>
            <a:r>
              <a:rPr lang="en-CA" sz="2000" dirty="0">
                <a:solidFill>
                  <a:schemeClr val="bg1"/>
                </a:solidFill>
              </a:rPr>
              <a:t> &amp; </a:t>
            </a:r>
            <a:r>
              <a:rPr lang="en-CA" sz="2000" dirty="0" err="1">
                <a:solidFill>
                  <a:schemeClr val="bg1"/>
                </a:solidFill>
              </a:rPr>
              <a:t>Nakkula</a:t>
            </a:r>
            <a:r>
              <a:rPr lang="en-CA" sz="2000" dirty="0">
                <a:solidFill>
                  <a:schemeClr val="bg1"/>
                </a:solidFill>
              </a:rPr>
              <a:t>, 2012</a:t>
            </a:r>
            <a:endParaRPr lang="en-US" sz="20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4123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D7613-BF85-5CC5-453E-6B0820C9A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38C00-9317-C27A-60E4-55B29A312579}"/>
              </a:ext>
            </a:extLst>
          </p:cNvPr>
          <p:cNvSpPr>
            <a:spLocks noGrp="1"/>
          </p:cNvSpPr>
          <p:nvPr>
            <p:ph type="ctrTitle"/>
          </p:nvPr>
        </p:nvSpPr>
        <p:spPr>
          <a:xfrm>
            <a:off x="299257" y="1678969"/>
            <a:ext cx="11205557" cy="1750031"/>
          </a:xfrm>
        </p:spPr>
        <p:txBody>
          <a:bodyPr>
            <a:normAutofit fontScale="90000"/>
          </a:bodyPr>
          <a:lstStyle/>
          <a:p>
            <a:r>
              <a:rPr lang="en-US" b="1" dirty="0"/>
              <a:t>Where might student voice and choice be muted when learning with AI?</a:t>
            </a:r>
          </a:p>
        </p:txBody>
      </p:sp>
    </p:spTree>
    <p:extLst>
      <p:ext uri="{BB962C8B-B14F-4D97-AF65-F5344CB8AC3E}">
        <p14:creationId xmlns:p14="http://schemas.microsoft.com/office/powerpoint/2010/main" val="1179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A6D79715-86A5-65C4-1D2A-80BB4C4440F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C0A00F8-F80B-F813-F1A7-4C0788587F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FA905A49-76A7-B896-0C1D-32EBDC731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2398844D-122A-9C4C-1116-A2A44A12F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1BF5A18A-1180-FC87-5735-665F8B54B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AF9503F-700F-776D-E649-41C7A37512DE}"/>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lgn="l"/>
            <a:r>
              <a:rPr lang="en-US" sz="4000" kern="1200" dirty="0" err="1">
                <a:solidFill>
                  <a:srgbClr val="FFFFFF"/>
                </a:solidFill>
                <a:latin typeface="+mj-lt"/>
                <a:ea typeface="+mj-ea"/>
                <a:cs typeface="+mj-cs"/>
              </a:rPr>
              <a:t>Mentimeter</a:t>
            </a:r>
            <a:r>
              <a:rPr lang="en-US" sz="4000" kern="1200" dirty="0">
                <a:solidFill>
                  <a:srgbClr val="FFFFFF"/>
                </a:solidFill>
                <a:latin typeface="+mj-lt"/>
                <a:ea typeface="+mj-ea"/>
                <a:cs typeface="+mj-cs"/>
              </a:rPr>
              <a:t> Reflection </a:t>
            </a:r>
          </a:p>
        </p:txBody>
      </p:sp>
      <p:pic>
        <p:nvPicPr>
          <p:cNvPr id="4" name="Picture 3">
            <a:extLst>
              <a:ext uri="{FF2B5EF4-FFF2-40B4-BE49-F238E27FC236}">
                <a16:creationId xmlns:a16="http://schemas.microsoft.com/office/drawing/2014/main" id="{55AEC9E1-B4AF-56D1-C00D-94CC6227C28C}"/>
              </a:ext>
            </a:extLst>
          </p:cNvPr>
          <p:cNvPicPr>
            <a:picLocks noChangeAspect="1"/>
          </p:cNvPicPr>
          <p:nvPr/>
        </p:nvPicPr>
        <p:blipFill>
          <a:blip r:embed="rId2"/>
          <a:stretch>
            <a:fillRect/>
          </a:stretch>
        </p:blipFill>
        <p:spPr>
          <a:xfrm>
            <a:off x="1138335" y="1601994"/>
            <a:ext cx="9778481" cy="5109256"/>
          </a:xfrm>
          <a:prstGeom prst="rect">
            <a:avLst/>
          </a:prstGeom>
        </p:spPr>
      </p:pic>
    </p:spTree>
    <p:extLst>
      <p:ext uri="{BB962C8B-B14F-4D97-AF65-F5344CB8AC3E}">
        <p14:creationId xmlns:p14="http://schemas.microsoft.com/office/powerpoint/2010/main" val="224654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EE2A-AF0F-105F-282E-8D80D34F26BC}"/>
              </a:ext>
            </a:extLst>
          </p:cNvPr>
          <p:cNvSpPr>
            <a:spLocks noGrp="1"/>
          </p:cNvSpPr>
          <p:nvPr>
            <p:ph type="title"/>
          </p:nvPr>
        </p:nvSpPr>
        <p:spPr>
          <a:xfrm>
            <a:off x="568348" y="225188"/>
            <a:ext cx="4092142" cy="962167"/>
          </a:xfrm>
        </p:spPr>
        <p:txBody>
          <a:bodyPr>
            <a:normAutofit fontScale="90000"/>
          </a:bodyPr>
          <a:lstStyle/>
          <a:p>
            <a:r>
              <a:rPr lang="en-US" sz="3600" b="1" dirty="0"/>
              <a:t>The case : 5 minutes </a:t>
            </a:r>
            <a:endParaRPr lang="en-CA" sz="3600" b="1" dirty="0"/>
          </a:p>
        </p:txBody>
      </p:sp>
      <p:pic>
        <p:nvPicPr>
          <p:cNvPr id="6" name="Picture Placeholder 5" descr="A qr code with black squares&#10;&#10;AI-generated content may be incorrect.">
            <a:extLst>
              <a:ext uri="{FF2B5EF4-FFF2-40B4-BE49-F238E27FC236}">
                <a16:creationId xmlns:a16="http://schemas.microsoft.com/office/drawing/2014/main" id="{A7D1BA87-AE9C-7012-61A3-F52A252863F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69" b="1669"/>
          <a:stretch>
            <a:fillRect/>
          </a:stretch>
        </p:blipFill>
        <p:spPr>
          <a:xfrm>
            <a:off x="6313488" y="1028700"/>
            <a:ext cx="5041900" cy="4873625"/>
          </a:xfrm>
        </p:spPr>
      </p:pic>
      <p:sp>
        <p:nvSpPr>
          <p:cNvPr id="4" name="Text Placeholder 3">
            <a:extLst>
              <a:ext uri="{FF2B5EF4-FFF2-40B4-BE49-F238E27FC236}">
                <a16:creationId xmlns:a16="http://schemas.microsoft.com/office/drawing/2014/main" id="{B55A770E-1443-1E09-0D26-4B89CB205887}"/>
              </a:ext>
            </a:extLst>
          </p:cNvPr>
          <p:cNvSpPr>
            <a:spLocks noGrp="1"/>
          </p:cNvSpPr>
          <p:nvPr>
            <p:ph type="body" sz="half" idx="2"/>
          </p:nvPr>
        </p:nvSpPr>
        <p:spPr>
          <a:xfrm>
            <a:off x="772341" y="1448036"/>
            <a:ext cx="5041605" cy="4873625"/>
          </a:xfrm>
        </p:spPr>
        <p:txBody>
          <a:bodyPr>
            <a:noAutofit/>
          </a:bodyPr>
          <a:lstStyle/>
          <a:p>
            <a:r>
              <a:rPr lang="en-US" sz="2400" dirty="0"/>
              <a:t>Choose ONE case that interests you </a:t>
            </a:r>
          </a:p>
          <a:p>
            <a:r>
              <a:rPr lang="en-US" sz="2400" dirty="0"/>
              <a:t>Work with the case:</a:t>
            </a:r>
          </a:p>
          <a:p>
            <a:r>
              <a:rPr lang="en-US" sz="2400" b="1" dirty="0"/>
              <a:t>Identify</a:t>
            </a:r>
            <a:r>
              <a:rPr lang="en-US" sz="2400" dirty="0"/>
              <a:t>: How might this AI adoption mute or limit student voice and choice?</a:t>
            </a:r>
          </a:p>
          <a:p>
            <a:r>
              <a:rPr lang="en-US" sz="2400" b="1" dirty="0"/>
              <a:t>Reflect</a:t>
            </a:r>
            <a:r>
              <a:rPr lang="en-US" sz="2400" dirty="0"/>
              <a:t>: What’s at stake for students’ agency according to </a:t>
            </a:r>
            <a:r>
              <a:rPr lang="en-US" sz="2400" dirty="0" err="1"/>
              <a:t>Suraez</a:t>
            </a:r>
            <a:r>
              <a:rPr lang="en-US" sz="2400" dirty="0"/>
              <a:t> et </a:t>
            </a:r>
            <a:r>
              <a:rPr lang="en-US" sz="2400" dirty="0" err="1"/>
              <a:t>al’s</a:t>
            </a:r>
            <a:r>
              <a:rPr lang="en-US" sz="2400" dirty="0"/>
              <a:t> framework of student agency? </a:t>
            </a:r>
          </a:p>
          <a:p>
            <a:r>
              <a:rPr lang="en-US" sz="2400" b="1" dirty="0"/>
              <a:t>Reimagine</a:t>
            </a:r>
            <a:r>
              <a:rPr lang="en-US" sz="2400" dirty="0"/>
              <a:t>: What concrete actions would re-center student voice and agency in this situation? </a:t>
            </a:r>
          </a:p>
          <a:p>
            <a:endParaRPr lang="en-CA" sz="2400" dirty="0"/>
          </a:p>
        </p:txBody>
      </p:sp>
      <p:sp>
        <p:nvSpPr>
          <p:cNvPr id="8" name="TextBox 7">
            <a:extLst>
              <a:ext uri="{FF2B5EF4-FFF2-40B4-BE49-F238E27FC236}">
                <a16:creationId xmlns:a16="http://schemas.microsoft.com/office/drawing/2014/main" id="{5C26890C-C344-1D50-72E1-AAB1A6D19FF1}"/>
              </a:ext>
            </a:extLst>
          </p:cNvPr>
          <p:cNvSpPr txBox="1"/>
          <p:nvPr/>
        </p:nvSpPr>
        <p:spPr>
          <a:xfrm>
            <a:off x="6935153" y="6060051"/>
            <a:ext cx="6097904" cy="523220"/>
          </a:xfrm>
          <a:prstGeom prst="rect">
            <a:avLst/>
          </a:prstGeom>
          <a:noFill/>
        </p:spPr>
        <p:txBody>
          <a:bodyPr wrap="square">
            <a:spAutoFit/>
          </a:bodyPr>
          <a:lstStyle/>
          <a:p>
            <a:r>
              <a:rPr lang="en-CA" sz="2800" dirty="0"/>
              <a:t>http://bit.ly/4r6XwR5</a:t>
            </a:r>
          </a:p>
        </p:txBody>
      </p:sp>
    </p:spTree>
    <p:extLst>
      <p:ext uri="{BB962C8B-B14F-4D97-AF65-F5344CB8AC3E}">
        <p14:creationId xmlns:p14="http://schemas.microsoft.com/office/powerpoint/2010/main" val="115482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BDF60A01-EE7E-637E-4DCA-D31DCCE20E2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CFF5B3-D9E4-E704-335C-68CE1AD57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7EDD43EC-13A3-00C2-6DE5-CB730EB141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D2EF2AD8-60CC-9224-D2CE-413E391AE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560B1E50-1B66-C4DB-3513-3F0083E87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01CD26-259C-6C47-1F6B-BAE1DA2E0D30}"/>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lgn="l"/>
            <a:r>
              <a:rPr lang="en-US" sz="4000" kern="1200" dirty="0" err="1">
                <a:solidFill>
                  <a:srgbClr val="FFFFFF"/>
                </a:solidFill>
                <a:latin typeface="+mj-lt"/>
                <a:ea typeface="+mj-ea"/>
                <a:cs typeface="+mj-cs"/>
              </a:rPr>
              <a:t>Mentimeter</a:t>
            </a:r>
            <a:r>
              <a:rPr lang="en-US" sz="4000" kern="1200" dirty="0">
                <a:solidFill>
                  <a:srgbClr val="FFFFFF"/>
                </a:solidFill>
                <a:latin typeface="+mj-lt"/>
                <a:ea typeface="+mj-ea"/>
                <a:cs typeface="+mj-cs"/>
              </a:rPr>
              <a:t> Reflection </a:t>
            </a:r>
          </a:p>
        </p:txBody>
      </p:sp>
      <p:pic>
        <p:nvPicPr>
          <p:cNvPr id="4" name="Picture 3">
            <a:extLst>
              <a:ext uri="{FF2B5EF4-FFF2-40B4-BE49-F238E27FC236}">
                <a16:creationId xmlns:a16="http://schemas.microsoft.com/office/drawing/2014/main" id="{4FBB9926-D16D-AC9A-71D9-C148515C51B8}"/>
              </a:ext>
            </a:extLst>
          </p:cNvPr>
          <p:cNvPicPr>
            <a:picLocks noChangeAspect="1"/>
          </p:cNvPicPr>
          <p:nvPr/>
        </p:nvPicPr>
        <p:blipFill>
          <a:blip r:embed="rId2"/>
          <a:stretch>
            <a:fillRect/>
          </a:stretch>
        </p:blipFill>
        <p:spPr>
          <a:xfrm>
            <a:off x="1138335" y="1601994"/>
            <a:ext cx="9778481" cy="5109256"/>
          </a:xfrm>
          <a:prstGeom prst="rect">
            <a:avLst/>
          </a:prstGeom>
        </p:spPr>
      </p:pic>
    </p:spTree>
    <p:extLst>
      <p:ext uri="{BB962C8B-B14F-4D97-AF65-F5344CB8AC3E}">
        <p14:creationId xmlns:p14="http://schemas.microsoft.com/office/powerpoint/2010/main" val="326034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059E55-60C9-43D0-09B5-EEB743F3CDAC}"/>
              </a:ext>
            </a:extLst>
          </p:cNvPr>
          <p:cNvSpPr>
            <a:spLocks noGrp="1"/>
          </p:cNvSpPr>
          <p:nvPr>
            <p:ph type="title"/>
          </p:nvPr>
        </p:nvSpPr>
        <p:spPr>
          <a:xfrm>
            <a:off x="432790" y="572965"/>
            <a:ext cx="4894385" cy="1252660"/>
          </a:xfrm>
        </p:spPr>
        <p:txBody>
          <a:bodyPr>
            <a:normAutofit fontScale="90000"/>
          </a:bodyPr>
          <a:lstStyle/>
          <a:p>
            <a:r>
              <a:rPr lang="en-CA" b="1" dirty="0"/>
              <a:t>Territorial Acknowledgement</a:t>
            </a:r>
            <a:br>
              <a:rPr lang="en-CA" b="1" dirty="0"/>
            </a:br>
            <a:endParaRPr lang="en-CA" b="1" dirty="0"/>
          </a:p>
        </p:txBody>
      </p:sp>
      <p:sp>
        <p:nvSpPr>
          <p:cNvPr id="2" name="Text Placeholder 1">
            <a:extLst>
              <a:ext uri="{FF2B5EF4-FFF2-40B4-BE49-F238E27FC236}">
                <a16:creationId xmlns:a16="http://schemas.microsoft.com/office/drawing/2014/main" id="{EFDA5F2B-E9A6-EC8A-3EB9-CE3BA646B7BE}"/>
              </a:ext>
            </a:extLst>
          </p:cNvPr>
          <p:cNvSpPr>
            <a:spLocks noGrp="1"/>
          </p:cNvSpPr>
          <p:nvPr>
            <p:ph sz="half" idx="1"/>
          </p:nvPr>
        </p:nvSpPr>
        <p:spPr>
          <a:xfrm>
            <a:off x="432790" y="2127739"/>
            <a:ext cx="5278797" cy="4157296"/>
          </a:xfrm>
        </p:spPr>
        <p:txBody>
          <a:bodyPr vert="horz" lIns="91440" tIns="45720" rIns="91440" bIns="45720" rtlCol="0" anchor="ctr">
            <a:normAutofit lnSpcReduction="10000"/>
          </a:bodyPr>
          <a:lstStyle/>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800" b="0" i="0" u="none" strike="noStrike" kern="1200" cap="none" spc="0" normalizeH="0" baseline="0" noProof="0" dirty="0">
                <a:ln>
                  <a:noFill/>
                </a:ln>
                <a:solidFill>
                  <a:prstClr val="black"/>
                </a:solidFill>
                <a:effectLst/>
                <a:uLnTx/>
                <a:uFillTx/>
                <a:latin typeface="Noto Sans" panose="020B0502040504020204" pitchFamily="34" charset="0"/>
                <a:ea typeface="Noto Sans" panose="020B0502040504020204" pitchFamily="34" charset="0"/>
                <a:cs typeface="Noto Sans" panose="020B0502040504020204" pitchFamily="34" charset="0"/>
              </a:rPr>
              <a:t>Reflection on where you are arriving from today: Choose a photo on your phone or hold an image in your mind’s eyes. (this image represent where you are coming from and how it connects to your intention for the next 50 minutes)</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800" b="0" i="0" u="none" strike="noStrike" kern="1200" cap="none" spc="0" normalizeH="0" baseline="0" noProof="0" dirty="0">
                <a:ln>
                  <a:noFill/>
                </a:ln>
                <a:solidFill>
                  <a:prstClr val="black"/>
                </a:solidFill>
                <a:effectLst/>
                <a:uLnTx/>
                <a:uFillTx/>
                <a:latin typeface="Noto Sans" panose="020B0502040504020204" pitchFamily="34" charset="0"/>
                <a:ea typeface="Noto Sans" panose="020B0502040504020204" pitchFamily="34" charset="0"/>
                <a:cs typeface="Noto Sans" panose="020B0502040504020204" pitchFamily="34" charset="0"/>
              </a:rPr>
              <a:t>Pair and share. </a:t>
            </a:r>
          </a:p>
          <a:p>
            <a:pPr marL="0" indent="0">
              <a:buNone/>
            </a:pPr>
            <a:endParaRPr lang="en-US" sz="3600" b="1" dirty="0"/>
          </a:p>
        </p:txBody>
      </p:sp>
      <p:sp>
        <p:nvSpPr>
          <p:cNvPr id="6" name="Content Placeholder 5">
            <a:extLst>
              <a:ext uri="{FF2B5EF4-FFF2-40B4-BE49-F238E27FC236}">
                <a16:creationId xmlns:a16="http://schemas.microsoft.com/office/drawing/2014/main" id="{EFB5671A-7758-6BCF-205F-86978C467987}"/>
              </a:ext>
            </a:extLst>
          </p:cNvPr>
          <p:cNvSpPr>
            <a:spLocks noGrp="1"/>
          </p:cNvSpPr>
          <p:nvPr>
            <p:ph sz="half" idx="2"/>
          </p:nvPr>
        </p:nvSpPr>
        <p:spPr/>
        <p:txBody>
          <a:bodyPr>
            <a:normAutofit lnSpcReduction="10000"/>
          </a:bodyPr>
          <a:lstStyle/>
          <a:p>
            <a:endParaRPr lang="en-CA"/>
          </a:p>
        </p:txBody>
      </p:sp>
      <p:pic>
        <p:nvPicPr>
          <p:cNvPr id="4" name="Picture 3">
            <a:extLst>
              <a:ext uri="{FF2B5EF4-FFF2-40B4-BE49-F238E27FC236}">
                <a16:creationId xmlns:a16="http://schemas.microsoft.com/office/drawing/2014/main" id="{DF069ADC-E1C1-38BA-A536-D61FE87FAA62}"/>
              </a:ext>
            </a:extLst>
          </p:cNvPr>
          <p:cNvPicPr>
            <a:picLocks noChangeAspect="1"/>
          </p:cNvPicPr>
          <p:nvPr/>
        </p:nvPicPr>
        <p:blipFill>
          <a:blip r:embed="rId3">
            <a:extLst>
              <a:ext uri="{28A0092B-C50C-407E-A947-70E740481C1C}">
                <a14:useLocalDpi xmlns:a14="http://schemas.microsoft.com/office/drawing/2010/main" val="0"/>
              </a:ext>
            </a:extLst>
          </a:blip>
          <a:srcRect r="15720" b="1"/>
          <a:stretch>
            <a:fillRect/>
          </a:stretch>
        </p:blipFill>
        <p:spPr>
          <a:xfrm rot="5400000">
            <a:off x="5718412" y="377588"/>
            <a:ext cx="6858000" cy="6102825"/>
          </a:xfrm>
          <a:prstGeom prst="rect">
            <a:avLst/>
          </a:prstGeom>
        </p:spPr>
      </p:pic>
    </p:spTree>
    <p:extLst>
      <p:ext uri="{BB962C8B-B14F-4D97-AF65-F5344CB8AC3E}">
        <p14:creationId xmlns:p14="http://schemas.microsoft.com/office/powerpoint/2010/main" val="2077136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2D4CB-E9FF-0276-8142-50225B3C76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57A0C-FDBE-7BA6-331B-6F0CF1C0FE77}"/>
              </a:ext>
            </a:extLst>
          </p:cNvPr>
          <p:cNvSpPr>
            <a:spLocks noGrp="1"/>
          </p:cNvSpPr>
          <p:nvPr>
            <p:ph type="ctrTitle"/>
          </p:nvPr>
        </p:nvSpPr>
        <p:spPr>
          <a:xfrm>
            <a:off x="936172" y="1556657"/>
            <a:ext cx="10943112" cy="2864782"/>
          </a:xfrm>
        </p:spPr>
        <p:txBody>
          <a:bodyPr>
            <a:normAutofit fontScale="90000"/>
          </a:bodyPr>
          <a:lstStyle/>
          <a:p>
            <a:r>
              <a:rPr lang="en-US" sz="4000" dirty="0"/>
              <a:t>These characteristics (proactive recommendation, opacity, adaptive </a:t>
            </a:r>
            <a:r>
              <a:rPr lang="en-US" sz="4000" dirty="0" err="1"/>
              <a:t>behaviour</a:t>
            </a:r>
            <a:r>
              <a:rPr lang="en-US" sz="4000" dirty="0"/>
              <a:t>) position AI as active participant in educational decision-making, requiring careful consideration of how human agency is preserved within human-AI collaborative learning environments</a:t>
            </a:r>
          </a:p>
        </p:txBody>
      </p:sp>
      <p:sp>
        <p:nvSpPr>
          <p:cNvPr id="3" name="Text Placeholder 2">
            <a:extLst>
              <a:ext uri="{FF2B5EF4-FFF2-40B4-BE49-F238E27FC236}">
                <a16:creationId xmlns:a16="http://schemas.microsoft.com/office/drawing/2014/main" id="{CE3663F3-A2B7-F166-451D-0F162F2D3770}"/>
              </a:ext>
            </a:extLst>
          </p:cNvPr>
          <p:cNvSpPr>
            <a:spLocks noGrp="1"/>
          </p:cNvSpPr>
          <p:nvPr>
            <p:ph type="body" sz="quarter" idx="10"/>
          </p:nvPr>
        </p:nvSpPr>
        <p:spPr>
          <a:xfrm>
            <a:off x="6096000" y="4650039"/>
            <a:ext cx="4572000" cy="1339943"/>
          </a:xfrm>
        </p:spPr>
        <p:txBody>
          <a:bodyPr/>
          <a:lstStyle/>
          <a:p>
            <a:r>
              <a:rPr lang="en-US" dirty="0">
                <a:solidFill>
                  <a:srgbClr val="FFFF00"/>
                </a:solidFill>
              </a:rPr>
              <a:t>— </a:t>
            </a:r>
            <a:r>
              <a:rPr lang="en-US" dirty="0">
                <a:solidFill>
                  <a:srgbClr val="FFFF00"/>
                </a:solidFill>
                <a:hlinkClick r:id="rId3">
                  <a:extLst>
                    <a:ext uri="{A12FA001-AC4F-418D-AE19-62706E023703}">
                      <ahyp:hlinkClr xmlns:ahyp="http://schemas.microsoft.com/office/drawing/2018/hyperlinkcolor" val="tx"/>
                    </a:ext>
                  </a:extLst>
                </a:hlinkClick>
              </a:rPr>
              <a:t>Suarez, 2025</a:t>
            </a:r>
            <a:endParaRPr lang="en-CA" dirty="0">
              <a:solidFill>
                <a:srgbClr val="FFFF00"/>
              </a:solidFill>
            </a:endParaRPr>
          </a:p>
        </p:txBody>
      </p:sp>
    </p:spTree>
    <p:extLst>
      <p:ext uri="{BB962C8B-B14F-4D97-AF65-F5344CB8AC3E}">
        <p14:creationId xmlns:p14="http://schemas.microsoft.com/office/powerpoint/2010/main" val="3538408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6CBB-8DFC-6380-9EC2-A8ABC98AF237}"/>
              </a:ext>
            </a:extLst>
          </p:cNvPr>
          <p:cNvSpPr>
            <a:spLocks noGrp="1"/>
          </p:cNvSpPr>
          <p:nvPr>
            <p:ph type="title"/>
          </p:nvPr>
        </p:nvSpPr>
        <p:spPr>
          <a:xfrm>
            <a:off x="0" y="0"/>
            <a:ext cx="3812743" cy="1325563"/>
          </a:xfrm>
        </p:spPr>
        <p:txBody>
          <a:bodyPr>
            <a:normAutofit/>
          </a:bodyPr>
          <a:lstStyle/>
          <a:p>
            <a:r>
              <a:rPr lang="en-US" sz="5400" b="1" dirty="0"/>
              <a:t>Where? </a:t>
            </a:r>
            <a:endParaRPr lang="en-CA" sz="5400" b="1" dirty="0"/>
          </a:p>
        </p:txBody>
      </p:sp>
      <p:graphicFrame>
        <p:nvGraphicFramePr>
          <p:cNvPr id="5" name="Content Placeholder 2">
            <a:extLst>
              <a:ext uri="{FF2B5EF4-FFF2-40B4-BE49-F238E27FC236}">
                <a16:creationId xmlns:a16="http://schemas.microsoft.com/office/drawing/2014/main" id="{0097068B-702C-8363-9DA6-5B8F850D786D}"/>
              </a:ext>
            </a:extLst>
          </p:cNvPr>
          <p:cNvGraphicFramePr>
            <a:graphicFrameLocks noGrp="1"/>
          </p:cNvGraphicFramePr>
          <p:nvPr>
            <p:ph idx="1"/>
            <p:extLst>
              <p:ext uri="{D42A27DB-BD31-4B8C-83A1-F6EECF244321}">
                <p14:modId xmlns:p14="http://schemas.microsoft.com/office/powerpoint/2010/main" val="3334542650"/>
              </p:ext>
            </p:extLst>
          </p:nvPr>
        </p:nvGraphicFramePr>
        <p:xfrm>
          <a:off x="1119674" y="1482966"/>
          <a:ext cx="10394302" cy="453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F6F0145-147C-E225-1851-F56E2BE820C9}"/>
              </a:ext>
            </a:extLst>
          </p:cNvPr>
          <p:cNvSpPr txBox="1"/>
          <p:nvPr/>
        </p:nvSpPr>
        <p:spPr>
          <a:xfrm>
            <a:off x="9145555" y="5986016"/>
            <a:ext cx="6092890" cy="369332"/>
          </a:xfrm>
          <a:prstGeom prst="rect">
            <a:avLst/>
          </a:prstGeom>
          <a:noFill/>
        </p:spPr>
        <p:txBody>
          <a:bodyPr wrap="square">
            <a:spAutoFit/>
          </a:bodyPr>
          <a:lstStyle/>
          <a:p>
            <a:r>
              <a:rPr lang="en-CA" dirty="0">
                <a:hlinkClick r:id="rId8"/>
              </a:rPr>
              <a:t>(Suarez, 2025)</a:t>
            </a:r>
            <a:endParaRPr lang="en-CA" dirty="0"/>
          </a:p>
        </p:txBody>
      </p:sp>
    </p:spTree>
    <p:extLst>
      <p:ext uri="{BB962C8B-B14F-4D97-AF65-F5344CB8AC3E}">
        <p14:creationId xmlns:p14="http://schemas.microsoft.com/office/powerpoint/2010/main" val="201759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AC29-2343-46FF-EF29-9B2ADEC677F4}"/>
              </a:ext>
            </a:extLst>
          </p:cNvPr>
          <p:cNvSpPr>
            <a:spLocks noGrp="1"/>
          </p:cNvSpPr>
          <p:nvPr>
            <p:ph type="title"/>
          </p:nvPr>
        </p:nvSpPr>
        <p:spPr/>
        <p:txBody>
          <a:bodyPr/>
          <a:lstStyle/>
          <a:p>
            <a:r>
              <a:rPr lang="en-US" b="1" dirty="0"/>
              <a:t>Students’ Perceptions of AI 2025 </a:t>
            </a:r>
            <a:br>
              <a:rPr lang="en-US" b="1" dirty="0"/>
            </a:br>
            <a:r>
              <a:rPr lang="en-US" sz="3000" b="1" dirty="0"/>
              <a:t>(</a:t>
            </a:r>
            <a:r>
              <a:rPr lang="en-US" sz="3000" b="1" dirty="0">
                <a:hlinkClick r:id="rId3"/>
              </a:rPr>
              <a:t>Sue Attewell, 2025</a:t>
            </a:r>
            <a:r>
              <a:rPr lang="en-US" sz="3000" b="1" dirty="0"/>
              <a:t>)</a:t>
            </a:r>
            <a:endParaRPr lang="en-CA" sz="3000" b="1" dirty="0"/>
          </a:p>
        </p:txBody>
      </p:sp>
      <p:sp>
        <p:nvSpPr>
          <p:cNvPr id="3" name="Content Placeholder 2">
            <a:extLst>
              <a:ext uri="{FF2B5EF4-FFF2-40B4-BE49-F238E27FC236}">
                <a16:creationId xmlns:a16="http://schemas.microsoft.com/office/drawing/2014/main" id="{0C3FC003-6C01-9321-CE82-3FC827AB0AD6}"/>
              </a:ext>
            </a:extLst>
          </p:cNvPr>
          <p:cNvSpPr>
            <a:spLocks noGrp="1"/>
          </p:cNvSpPr>
          <p:nvPr>
            <p:ph idx="1"/>
          </p:nvPr>
        </p:nvSpPr>
        <p:spPr/>
        <p:txBody>
          <a:bodyPr>
            <a:normAutofit lnSpcReduction="10000"/>
          </a:bodyPr>
          <a:lstStyle/>
          <a:p>
            <a:r>
              <a:rPr lang="en-US" dirty="0"/>
              <a:t>Anxiety about the speed of AI developments and how to keep up to date</a:t>
            </a:r>
          </a:p>
          <a:p>
            <a:r>
              <a:rPr lang="en-US" dirty="0"/>
              <a:t>Concerns around how AI could impact academic integrity</a:t>
            </a:r>
          </a:p>
          <a:p>
            <a:r>
              <a:rPr lang="en-US" dirty="0"/>
              <a:t>Worries of how AI impact entry-level roles and devalue skills</a:t>
            </a:r>
          </a:p>
          <a:p>
            <a:r>
              <a:rPr lang="en-US" dirty="0"/>
              <a:t>Calls for consistent, course-specific policies on AI uses and support or guidance on practical and ethical uses</a:t>
            </a:r>
          </a:p>
          <a:p>
            <a:r>
              <a:rPr lang="en-US" dirty="0"/>
              <a:t>Inclusion of their voice in shaping how AI is integrated into education</a:t>
            </a:r>
            <a:endParaRPr lang="en-CA" dirty="0"/>
          </a:p>
        </p:txBody>
      </p:sp>
    </p:spTree>
    <p:extLst>
      <p:ext uri="{BB962C8B-B14F-4D97-AF65-F5344CB8AC3E}">
        <p14:creationId xmlns:p14="http://schemas.microsoft.com/office/powerpoint/2010/main" val="1042969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F0950-BB85-4CD4-169C-B376A819E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5A95B-0B15-5726-D341-3940F048DAE6}"/>
              </a:ext>
            </a:extLst>
          </p:cNvPr>
          <p:cNvSpPr>
            <a:spLocks noGrp="1"/>
          </p:cNvSpPr>
          <p:nvPr>
            <p:ph type="ctrTitle"/>
          </p:nvPr>
        </p:nvSpPr>
        <p:spPr>
          <a:xfrm>
            <a:off x="149967" y="3134545"/>
            <a:ext cx="11205557" cy="1750031"/>
          </a:xfrm>
        </p:spPr>
        <p:txBody>
          <a:bodyPr>
            <a:normAutofit fontScale="90000"/>
          </a:bodyPr>
          <a:lstStyle/>
          <a:p>
            <a:r>
              <a:rPr lang="en-US" b="1" dirty="0"/>
              <a:t>Centering student agency in AI-enhanced teaching: “Loving out loud”</a:t>
            </a:r>
            <a:br>
              <a:rPr lang="en-US" b="1" dirty="0"/>
            </a:br>
            <a:endParaRPr lang="en-US" b="1" dirty="0"/>
          </a:p>
        </p:txBody>
      </p:sp>
    </p:spTree>
    <p:extLst>
      <p:ext uri="{BB962C8B-B14F-4D97-AF65-F5344CB8AC3E}">
        <p14:creationId xmlns:p14="http://schemas.microsoft.com/office/powerpoint/2010/main" val="1445233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2D884481-83BF-3BF3-BCDD-DF54CB7B5B4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3B3955D-8674-F5ED-0F2B-90621D5840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DFCCFC0-9915-9F04-67E4-43F7C5F7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88BAB26F-1693-F67A-A4F3-C409379BC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6B7AD16C-D1B9-AAAE-0E99-DBBDB1B68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CD57E96-3124-5241-E312-3B7FB1C93123}"/>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lgn="l"/>
            <a:r>
              <a:rPr lang="en-US" sz="4000" kern="1200" dirty="0" err="1">
                <a:solidFill>
                  <a:srgbClr val="FFFFFF"/>
                </a:solidFill>
                <a:latin typeface="+mj-lt"/>
                <a:ea typeface="+mj-ea"/>
                <a:cs typeface="+mj-cs"/>
              </a:rPr>
              <a:t>Mentimeter</a:t>
            </a:r>
            <a:r>
              <a:rPr lang="en-US" sz="4000" kern="1200" dirty="0">
                <a:solidFill>
                  <a:srgbClr val="FFFFFF"/>
                </a:solidFill>
                <a:latin typeface="+mj-lt"/>
                <a:ea typeface="+mj-ea"/>
                <a:cs typeface="+mj-cs"/>
              </a:rPr>
              <a:t> Reflection </a:t>
            </a:r>
          </a:p>
        </p:txBody>
      </p:sp>
      <p:pic>
        <p:nvPicPr>
          <p:cNvPr id="4" name="Picture 3">
            <a:extLst>
              <a:ext uri="{FF2B5EF4-FFF2-40B4-BE49-F238E27FC236}">
                <a16:creationId xmlns:a16="http://schemas.microsoft.com/office/drawing/2014/main" id="{B7AF1F26-B6FB-BAE5-787C-67C360399A7D}"/>
              </a:ext>
            </a:extLst>
          </p:cNvPr>
          <p:cNvPicPr>
            <a:picLocks noChangeAspect="1"/>
          </p:cNvPicPr>
          <p:nvPr/>
        </p:nvPicPr>
        <p:blipFill>
          <a:blip r:embed="rId2"/>
          <a:stretch>
            <a:fillRect/>
          </a:stretch>
        </p:blipFill>
        <p:spPr>
          <a:xfrm>
            <a:off x="1138335" y="1601994"/>
            <a:ext cx="9778481" cy="5109256"/>
          </a:xfrm>
          <a:prstGeom prst="rect">
            <a:avLst/>
          </a:prstGeom>
        </p:spPr>
      </p:pic>
    </p:spTree>
    <p:extLst>
      <p:ext uri="{BB962C8B-B14F-4D97-AF65-F5344CB8AC3E}">
        <p14:creationId xmlns:p14="http://schemas.microsoft.com/office/powerpoint/2010/main" val="796468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4029-5C95-DE07-2E2D-4C16FA6FF3E3}"/>
              </a:ext>
            </a:extLst>
          </p:cNvPr>
          <p:cNvSpPr>
            <a:spLocks noGrp="1"/>
          </p:cNvSpPr>
          <p:nvPr>
            <p:ph type="title"/>
          </p:nvPr>
        </p:nvSpPr>
        <p:spPr>
          <a:xfrm>
            <a:off x="286483" y="150311"/>
            <a:ext cx="6342917" cy="1325563"/>
          </a:xfrm>
        </p:spPr>
        <p:txBody>
          <a:bodyPr>
            <a:normAutofit fontScale="90000"/>
          </a:bodyPr>
          <a:lstStyle/>
          <a:p>
            <a:r>
              <a:rPr lang="en-US" dirty="0"/>
              <a:t>Choose one </a:t>
            </a:r>
            <a:r>
              <a:rPr lang="en-US" b="1" i="1" dirty="0"/>
              <a:t>redesign focus </a:t>
            </a:r>
            <a:r>
              <a:rPr lang="en-US" dirty="0"/>
              <a:t>and</a:t>
            </a:r>
            <a:r>
              <a:rPr lang="en-US" b="1" i="1" dirty="0"/>
              <a:t> </a:t>
            </a:r>
            <a:r>
              <a:rPr lang="en-US" dirty="0"/>
              <a:t>share one </a:t>
            </a:r>
            <a:r>
              <a:rPr lang="en-US" b="1" i="1" dirty="0"/>
              <a:t>design move</a:t>
            </a:r>
            <a:endParaRPr lang="en-CA" b="1" i="1" dirty="0"/>
          </a:p>
        </p:txBody>
      </p:sp>
      <p:graphicFrame>
        <p:nvGraphicFramePr>
          <p:cNvPr id="4" name="Content Placeholder 3">
            <a:extLst>
              <a:ext uri="{FF2B5EF4-FFF2-40B4-BE49-F238E27FC236}">
                <a16:creationId xmlns:a16="http://schemas.microsoft.com/office/drawing/2014/main" id="{F934C874-4D51-ACE0-7BC9-DBE115B7EEED}"/>
              </a:ext>
            </a:extLst>
          </p:cNvPr>
          <p:cNvGraphicFramePr>
            <a:graphicFrameLocks noGrp="1"/>
          </p:cNvGraphicFramePr>
          <p:nvPr>
            <p:ph idx="1"/>
            <p:extLst>
              <p:ext uri="{D42A27DB-BD31-4B8C-83A1-F6EECF244321}">
                <p14:modId xmlns:p14="http://schemas.microsoft.com/office/powerpoint/2010/main" val="3821225274"/>
              </p:ext>
            </p:extLst>
          </p:nvPr>
        </p:nvGraphicFramePr>
        <p:xfrm>
          <a:off x="1188210" y="1475874"/>
          <a:ext cx="9908415" cy="4510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31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922FDB1-2396-EDF4-03ED-5A4051329B5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Continuum of Expert Learners</a:t>
            </a:r>
            <a:endParaRPr lang="en-CA" sz="4000">
              <a:solidFill>
                <a:srgbClr val="FFFFFF"/>
              </a:solidFill>
            </a:endParaRPr>
          </a:p>
        </p:txBody>
      </p:sp>
      <p:graphicFrame>
        <p:nvGraphicFramePr>
          <p:cNvPr id="4" name="Content Placeholder 3">
            <a:extLst>
              <a:ext uri="{FF2B5EF4-FFF2-40B4-BE49-F238E27FC236}">
                <a16:creationId xmlns:a16="http://schemas.microsoft.com/office/drawing/2014/main" id="{78BC5014-3630-3F9B-5A7D-5052BD4CB668}"/>
              </a:ext>
            </a:extLst>
          </p:cNvPr>
          <p:cNvGraphicFramePr>
            <a:graphicFrameLocks noGrp="1"/>
          </p:cNvGraphicFramePr>
          <p:nvPr>
            <p:ph idx="1"/>
          </p:nvPr>
        </p:nvGraphicFramePr>
        <p:xfrm>
          <a:off x="632085" y="2273574"/>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5DFB098A-70DB-5D04-07F6-78E988B4ECAB}"/>
              </a:ext>
            </a:extLst>
          </p:cNvPr>
          <p:cNvSpPr/>
          <p:nvPr/>
        </p:nvSpPr>
        <p:spPr>
          <a:xfrm>
            <a:off x="7234442" y="6119073"/>
            <a:ext cx="4342857"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(Bray &amp; McClaskey, 2015)</a:t>
            </a:r>
          </a:p>
        </p:txBody>
      </p:sp>
    </p:spTree>
    <p:extLst>
      <p:ext uri="{BB962C8B-B14F-4D97-AF65-F5344CB8AC3E}">
        <p14:creationId xmlns:p14="http://schemas.microsoft.com/office/powerpoint/2010/main" val="3168097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C51E-9ACA-5878-BF36-A9EF9E8F1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D0275-F1ED-EF6A-B993-943B909A11FB}"/>
              </a:ext>
            </a:extLst>
          </p:cNvPr>
          <p:cNvSpPr>
            <a:spLocks noGrp="1"/>
          </p:cNvSpPr>
          <p:nvPr>
            <p:ph type="ctrTitle"/>
          </p:nvPr>
        </p:nvSpPr>
        <p:spPr>
          <a:xfrm>
            <a:off x="936172" y="1556657"/>
            <a:ext cx="10943112" cy="2864782"/>
          </a:xfrm>
        </p:spPr>
        <p:txBody>
          <a:bodyPr>
            <a:normAutofit/>
          </a:bodyPr>
          <a:lstStyle/>
          <a:p>
            <a:r>
              <a:rPr lang="en-US" sz="4000" dirty="0"/>
              <a:t>It is the job of educators to help students become better thinkers. Our new job is to help them become </a:t>
            </a:r>
            <a:r>
              <a:rPr lang="en-US" sz="4000" b="1" dirty="0">
                <a:solidFill>
                  <a:srgbClr val="FFFF00"/>
                </a:solidFill>
              </a:rPr>
              <a:t>even better thinkers with AI</a:t>
            </a:r>
            <a:r>
              <a:rPr lang="en-US" sz="4000" dirty="0"/>
              <a:t>.</a:t>
            </a:r>
          </a:p>
        </p:txBody>
      </p:sp>
      <p:sp>
        <p:nvSpPr>
          <p:cNvPr id="3" name="Text Placeholder 2">
            <a:extLst>
              <a:ext uri="{FF2B5EF4-FFF2-40B4-BE49-F238E27FC236}">
                <a16:creationId xmlns:a16="http://schemas.microsoft.com/office/drawing/2014/main" id="{3D12ADBD-8AC6-2B60-AC24-B9A622089966}"/>
              </a:ext>
            </a:extLst>
          </p:cNvPr>
          <p:cNvSpPr>
            <a:spLocks noGrp="1"/>
          </p:cNvSpPr>
          <p:nvPr>
            <p:ph type="body" sz="quarter" idx="10"/>
          </p:nvPr>
        </p:nvSpPr>
        <p:spPr>
          <a:xfrm>
            <a:off x="3502090" y="4421439"/>
            <a:ext cx="9144000" cy="1339943"/>
          </a:xfrm>
        </p:spPr>
        <p:txBody>
          <a:bodyPr/>
          <a:lstStyle/>
          <a:p>
            <a:r>
              <a:rPr lang="en-US" dirty="0"/>
              <a:t>— Bowen &amp; Watson, 2024, p. 77</a:t>
            </a:r>
            <a:endParaRPr lang="en-CA" dirty="0"/>
          </a:p>
        </p:txBody>
      </p:sp>
    </p:spTree>
    <p:extLst>
      <p:ext uri="{BB962C8B-B14F-4D97-AF65-F5344CB8AC3E}">
        <p14:creationId xmlns:p14="http://schemas.microsoft.com/office/powerpoint/2010/main" val="197487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517C-9D25-0AC6-5596-FA04336368CC}"/>
              </a:ext>
            </a:extLst>
          </p:cNvPr>
          <p:cNvSpPr>
            <a:spLocks noGrp="1"/>
          </p:cNvSpPr>
          <p:nvPr>
            <p:ph type="title"/>
          </p:nvPr>
        </p:nvSpPr>
        <p:spPr/>
        <p:txBody>
          <a:bodyPr/>
          <a:lstStyle/>
          <a:p>
            <a:r>
              <a:rPr lang="en-US" dirty="0"/>
              <a:t>Cultivate a learning space that </a:t>
            </a:r>
            <a:r>
              <a:rPr lang="en-US" b="1" dirty="0">
                <a:solidFill>
                  <a:srgbClr val="FFC000"/>
                </a:solidFill>
              </a:rPr>
              <a:t>demonstrates</a:t>
            </a:r>
            <a:r>
              <a:rPr lang="en-US" dirty="0"/>
              <a:t> student voice matters</a:t>
            </a:r>
            <a:endParaRPr lang="en-CA" dirty="0"/>
          </a:p>
        </p:txBody>
      </p:sp>
      <p:sp>
        <p:nvSpPr>
          <p:cNvPr id="3" name="Content Placeholder 2">
            <a:extLst>
              <a:ext uri="{FF2B5EF4-FFF2-40B4-BE49-F238E27FC236}">
                <a16:creationId xmlns:a16="http://schemas.microsoft.com/office/drawing/2014/main" id="{C6DAE773-A066-B00A-F209-78E26D9E3D15}"/>
              </a:ext>
            </a:extLst>
          </p:cNvPr>
          <p:cNvSpPr>
            <a:spLocks noGrp="1"/>
          </p:cNvSpPr>
          <p:nvPr>
            <p:ph idx="1"/>
          </p:nvPr>
        </p:nvSpPr>
        <p:spPr>
          <a:xfrm>
            <a:off x="1007707" y="1922106"/>
            <a:ext cx="10089174" cy="4064090"/>
          </a:xfrm>
        </p:spPr>
        <p:txBody>
          <a:bodyPr>
            <a:normAutofit fontScale="92500"/>
          </a:bodyPr>
          <a:lstStyle/>
          <a:p>
            <a:r>
              <a:rPr lang="en-US" dirty="0"/>
              <a:t>Acknowledge your stance of AI in the course or the program </a:t>
            </a:r>
          </a:p>
          <a:p>
            <a:r>
              <a:rPr lang="en-US" dirty="0"/>
              <a:t>Invite students to co-draft AI use for the course </a:t>
            </a:r>
          </a:p>
          <a:p>
            <a:r>
              <a:rPr lang="en-US" dirty="0"/>
              <a:t>Establish AI advisory committee within the course and have student prepare AI literacy (misinformation and deepfake) lesson in the course or program </a:t>
            </a:r>
          </a:p>
          <a:p>
            <a:r>
              <a:rPr lang="en-US" dirty="0"/>
              <a:t>Design and offer support for different assessment pathways (learning with or without AI) so that students can contribute their thinking, values that AI cannot or do poorly</a:t>
            </a:r>
          </a:p>
          <a:p>
            <a:r>
              <a:rPr lang="en-US" dirty="0"/>
              <a:t>Offer space for self-reflection and co-reflection </a:t>
            </a:r>
          </a:p>
          <a:p>
            <a:endParaRPr lang="en-US" dirty="0"/>
          </a:p>
          <a:p>
            <a:endParaRPr lang="en-US" dirty="0"/>
          </a:p>
          <a:p>
            <a:endParaRPr lang="en-US" dirty="0"/>
          </a:p>
          <a:p>
            <a:endParaRPr lang="en-US" dirty="0"/>
          </a:p>
          <a:p>
            <a:endParaRPr lang="en-CA" dirty="0"/>
          </a:p>
        </p:txBody>
      </p:sp>
    </p:spTree>
    <p:extLst>
      <p:ext uri="{BB962C8B-B14F-4D97-AF65-F5344CB8AC3E}">
        <p14:creationId xmlns:p14="http://schemas.microsoft.com/office/powerpoint/2010/main" val="3894098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4372-00E0-253F-0441-93278F922BDC}"/>
              </a:ext>
            </a:extLst>
          </p:cNvPr>
          <p:cNvSpPr>
            <a:spLocks noGrp="1"/>
          </p:cNvSpPr>
          <p:nvPr>
            <p:ph type="title"/>
          </p:nvPr>
        </p:nvSpPr>
        <p:spPr/>
        <p:txBody>
          <a:bodyPr>
            <a:normAutofit fontScale="90000"/>
          </a:bodyPr>
          <a:lstStyle/>
          <a:p>
            <a:r>
              <a:rPr lang="en-US" dirty="0"/>
              <a:t>Designing Learning for Human Efforts</a:t>
            </a:r>
            <a:endParaRPr lang="en-CA" dirty="0"/>
          </a:p>
        </p:txBody>
      </p:sp>
      <p:graphicFrame>
        <p:nvGraphicFramePr>
          <p:cNvPr id="4" name="Content Placeholder 3">
            <a:extLst>
              <a:ext uri="{FF2B5EF4-FFF2-40B4-BE49-F238E27FC236}">
                <a16:creationId xmlns:a16="http://schemas.microsoft.com/office/drawing/2014/main" id="{2D43803B-D4AE-C4B3-223E-176BBC519647}"/>
              </a:ext>
            </a:extLst>
          </p:cNvPr>
          <p:cNvGraphicFramePr>
            <a:graphicFrameLocks noGrp="1"/>
          </p:cNvGraphicFramePr>
          <p:nvPr>
            <p:ph sz="half" idx="1"/>
            <p:extLst>
              <p:ext uri="{D42A27DB-BD31-4B8C-83A1-F6EECF244321}">
                <p14:modId xmlns:p14="http://schemas.microsoft.com/office/powerpoint/2010/main" val="114358595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1275890B-F54D-EDA9-021E-0199E2C6298B}"/>
              </a:ext>
            </a:extLst>
          </p:cNvPr>
          <p:cNvSpPr>
            <a:spLocks noGrp="1"/>
          </p:cNvSpPr>
          <p:nvPr>
            <p:ph sz="half" idx="2"/>
          </p:nvPr>
        </p:nvSpPr>
        <p:spPr/>
        <p:txBody>
          <a:bodyPr>
            <a:normAutofit fontScale="77500" lnSpcReduction="20000"/>
          </a:bodyPr>
          <a:lstStyle/>
          <a:p>
            <a:r>
              <a:rPr lang="en-US" b="1" dirty="0"/>
              <a:t>Purpose</a:t>
            </a:r>
            <a:r>
              <a:rPr lang="en-US" dirty="0"/>
              <a:t>: What skills or knowledge will I gain? Are they relevant? Can I use this in the future?</a:t>
            </a:r>
          </a:p>
          <a:p>
            <a:r>
              <a:rPr lang="en-US" b="1" dirty="0"/>
              <a:t>Challenge</a:t>
            </a:r>
            <a:r>
              <a:rPr lang="en-US" dirty="0"/>
              <a:t>: what, how, when, where, what resources?</a:t>
            </a:r>
          </a:p>
          <a:p>
            <a:r>
              <a:rPr lang="en-US" b="1" dirty="0"/>
              <a:t>Criteria/ Validation</a:t>
            </a:r>
            <a:r>
              <a:rPr lang="en-US" dirty="0"/>
              <a:t>: How will I know I’m doing good work?  What matters the most? What am I contributing? </a:t>
            </a:r>
            <a:endParaRPr lang="en-CA" dirty="0"/>
          </a:p>
        </p:txBody>
      </p:sp>
      <p:sp>
        <p:nvSpPr>
          <p:cNvPr id="3" name="Rectangle 2">
            <a:extLst>
              <a:ext uri="{FF2B5EF4-FFF2-40B4-BE49-F238E27FC236}">
                <a16:creationId xmlns:a16="http://schemas.microsoft.com/office/drawing/2014/main" id="{9F5E2581-F575-8DCC-2F03-DB262D9D2455}"/>
              </a:ext>
            </a:extLst>
          </p:cNvPr>
          <p:cNvSpPr/>
          <p:nvPr/>
        </p:nvSpPr>
        <p:spPr>
          <a:xfrm>
            <a:off x="7121620" y="6176963"/>
            <a:ext cx="4715330" cy="492443"/>
          </a:xfrm>
          <a:prstGeom prst="rect">
            <a:avLst/>
          </a:prstGeom>
          <a:noFill/>
        </p:spPr>
        <p:txBody>
          <a:bodyPr wrap="none" lIns="91440" tIns="45720" rIns="91440" bIns="45720">
            <a:spAutoFit/>
          </a:bodyPr>
          <a:lstStyle/>
          <a:p>
            <a:pPr algn="ctr"/>
            <a:r>
              <a:rPr lang="en-US" sz="2600" b="0" cap="none" spc="0" dirty="0">
                <a:ln w="0"/>
                <a:solidFill>
                  <a:schemeClr val="tx1"/>
                </a:solidFill>
                <a:effectLst>
                  <a:outerShdw blurRad="38100" dist="19050" dir="2700000" algn="tl" rotWithShape="0">
                    <a:schemeClr val="dk1">
                      <a:alpha val="40000"/>
                    </a:schemeClr>
                  </a:outerShdw>
                </a:effectLst>
              </a:rPr>
              <a:t>(Bowen &amp; Watson, 2024, p. 185)</a:t>
            </a:r>
            <a:endParaRPr lang="en-CA" sz="2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8814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BB85-FE11-42C7-FB57-555A91E4AF20}"/>
              </a:ext>
            </a:extLst>
          </p:cNvPr>
          <p:cNvSpPr>
            <a:spLocks noGrp="1"/>
          </p:cNvSpPr>
          <p:nvPr>
            <p:ph type="title"/>
          </p:nvPr>
        </p:nvSpPr>
        <p:spPr/>
        <p:txBody>
          <a:bodyPr/>
          <a:lstStyle/>
          <a:p>
            <a:r>
              <a:rPr lang="en-US" b="1" dirty="0"/>
              <a:t>Gwen’s GenAI Disclosure Statement</a:t>
            </a:r>
            <a:endParaRPr lang="en-CA" b="1" dirty="0"/>
          </a:p>
        </p:txBody>
      </p:sp>
      <p:sp>
        <p:nvSpPr>
          <p:cNvPr id="3" name="Content Placeholder 2">
            <a:extLst>
              <a:ext uri="{FF2B5EF4-FFF2-40B4-BE49-F238E27FC236}">
                <a16:creationId xmlns:a16="http://schemas.microsoft.com/office/drawing/2014/main" id="{30C002F4-4C64-71CA-630C-1FEA664C9615}"/>
              </a:ext>
            </a:extLst>
          </p:cNvPr>
          <p:cNvSpPr>
            <a:spLocks noGrp="1"/>
          </p:cNvSpPr>
          <p:nvPr>
            <p:ph idx="1"/>
          </p:nvPr>
        </p:nvSpPr>
        <p:spPr>
          <a:xfrm>
            <a:off x="1188465" y="2107769"/>
            <a:ext cx="9908415" cy="3878427"/>
          </a:xfrm>
        </p:spPr>
        <p:txBody>
          <a:bodyPr/>
          <a:lstStyle/>
          <a:p>
            <a:r>
              <a:rPr lang="en-US" dirty="0"/>
              <a:t>In this presentation, I have used ChatGPT to assist with generating downloadable QR codes, and refine some of the language in reflective prompts to make them clearer for all participants.</a:t>
            </a:r>
            <a:endParaRPr lang="en-CA" dirty="0"/>
          </a:p>
        </p:txBody>
      </p:sp>
    </p:spTree>
    <p:extLst>
      <p:ext uri="{BB962C8B-B14F-4D97-AF65-F5344CB8AC3E}">
        <p14:creationId xmlns:p14="http://schemas.microsoft.com/office/powerpoint/2010/main" val="2540460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FAA3-592C-D1F1-47E7-2A8B782C16C7}"/>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88E85C3B-D876-4E4E-0AE9-42561592734E}"/>
              </a:ext>
            </a:extLst>
          </p:cNvPr>
          <p:cNvSpPr>
            <a:spLocks noGrp="1"/>
          </p:cNvSpPr>
          <p:nvPr>
            <p:ph idx="1"/>
          </p:nvPr>
        </p:nvSpPr>
        <p:spPr>
          <a:xfrm>
            <a:off x="1111306" y="1690691"/>
            <a:ext cx="10085429" cy="4448852"/>
          </a:xfrm>
        </p:spPr>
        <p:txBody>
          <a:bodyPr>
            <a:normAutofit fontScale="55000" lnSpcReduction="20000"/>
          </a:bodyPr>
          <a:lstStyle/>
          <a:p>
            <a:pPr marL="0" indent="0">
              <a:buNone/>
            </a:pPr>
            <a:endParaRPr lang="en-CA" dirty="0"/>
          </a:p>
          <a:p>
            <a:pPr>
              <a:buNone/>
            </a:pPr>
            <a:r>
              <a:rPr lang="en-CA" dirty="0"/>
              <a:t>Attewell, S. (2025, May 22). </a:t>
            </a:r>
            <a:r>
              <a:rPr lang="en-CA" i="1" dirty="0"/>
              <a:t>Student perceptions of AI 2025.</a:t>
            </a:r>
            <a:r>
              <a:rPr lang="en-CA" dirty="0"/>
              <a:t> </a:t>
            </a:r>
            <a:r>
              <a:rPr lang="en-CA" dirty="0" err="1"/>
              <a:t>Jisc</a:t>
            </a:r>
            <a:r>
              <a:rPr lang="en-CA" dirty="0"/>
              <a:t>. </a:t>
            </a:r>
            <a:r>
              <a:rPr lang="en-CA" dirty="0">
                <a:hlinkClick r:id="rId3"/>
              </a:rPr>
              <a:t>https://www.jisc.ac.uk/reports/student-perceptions-of-ai-2025</a:t>
            </a:r>
            <a:r>
              <a:rPr lang="en-CA" dirty="0"/>
              <a:t> </a:t>
            </a:r>
          </a:p>
          <a:p>
            <a:pPr>
              <a:buNone/>
            </a:pPr>
            <a:r>
              <a:rPr lang="en-US" dirty="0"/>
              <a:t>Bowen, J..A., &amp; Watson, C. E. (2024). </a:t>
            </a:r>
            <a:r>
              <a:rPr lang="en-US" i="1" dirty="0"/>
              <a:t>Teaching with AI: A practical guide to a new era of human learning</a:t>
            </a:r>
            <a:r>
              <a:rPr lang="en-US" dirty="0"/>
              <a:t>. John Hopkins University Press</a:t>
            </a:r>
            <a:endParaRPr lang="en-CA" dirty="0"/>
          </a:p>
          <a:p>
            <a:pPr>
              <a:buNone/>
            </a:pPr>
            <a:r>
              <a:rPr lang="en-CA" dirty="0"/>
              <a:t>Bray, B., &amp; McClaskey, K. (2014). </a:t>
            </a:r>
            <a:r>
              <a:rPr lang="en-CA" i="1" dirty="0"/>
              <a:t>Make learning personal: The what, who, WOW, where, and why.</a:t>
            </a:r>
            <a:r>
              <a:rPr lang="en-CA" dirty="0"/>
              <a:t> Corwin Press. </a:t>
            </a:r>
          </a:p>
          <a:p>
            <a:pPr>
              <a:buNone/>
            </a:pPr>
            <a:r>
              <a:rPr lang="en-CA" dirty="0" err="1"/>
              <a:t>Daoayan</a:t>
            </a:r>
            <a:r>
              <a:rPr lang="en-CA" dirty="0"/>
              <a:t> </a:t>
            </a:r>
            <a:r>
              <a:rPr lang="en-CA" dirty="0" err="1"/>
              <a:t>Biaddang</a:t>
            </a:r>
            <a:r>
              <a:rPr lang="en-CA" dirty="0"/>
              <a:t>, L. M., &amp; Caroy, A. A. (2024). Student voice and choice in the virtual classroom: Engagement strategies. </a:t>
            </a:r>
            <a:r>
              <a:rPr lang="en-CA" i="1" dirty="0"/>
              <a:t>Discover Education, 3</a:t>
            </a:r>
            <a:r>
              <a:rPr lang="en-CA" dirty="0"/>
              <a:t>, 162. </a:t>
            </a:r>
            <a:r>
              <a:rPr lang="en-CA" dirty="0">
                <a:hlinkClick r:id="rId4"/>
              </a:rPr>
              <a:t>https://doi.org/10.1007/s44217-024-00269-6</a:t>
            </a:r>
            <a:r>
              <a:rPr lang="en-CA" dirty="0"/>
              <a:t>  </a:t>
            </a:r>
          </a:p>
          <a:p>
            <a:pPr>
              <a:buNone/>
            </a:pPr>
            <a:r>
              <a:rPr lang="en-CA" dirty="0"/>
              <a:t>Khedr, N. (n.d.). </a:t>
            </a:r>
            <a:r>
              <a:rPr lang="en-CA" i="1" dirty="0"/>
              <a:t>Voice and choice in student learning.</a:t>
            </a:r>
            <a:r>
              <a:rPr lang="en-CA" dirty="0"/>
              <a:t> Teacher Education Resource Hub – Scarfe Digital Sandbox. </a:t>
            </a:r>
            <a:r>
              <a:rPr lang="en-CA" dirty="0">
                <a:hlinkClick r:id="rId5"/>
              </a:rPr>
              <a:t>https://scarfedigitalsandbox.teach.educ.ubc.ca/voice-and-choice-in-student-learning/</a:t>
            </a:r>
            <a:r>
              <a:rPr lang="en-CA" dirty="0"/>
              <a:t> </a:t>
            </a:r>
          </a:p>
          <a:p>
            <a:pPr>
              <a:buNone/>
            </a:pPr>
            <a:r>
              <a:rPr lang="en-CA" dirty="0"/>
              <a:t>Suarez, A. (2025). </a:t>
            </a:r>
            <a:r>
              <a:rPr lang="en-CA" i="1" dirty="0"/>
              <a:t>AI and learner agency: A framework for preserving student autonomy in educational technology.</a:t>
            </a:r>
            <a:r>
              <a:rPr lang="es-ES" i="1" dirty="0"/>
              <a:t> Rural, Digital y Descentralizado (RDD)</a:t>
            </a:r>
            <a:r>
              <a:rPr lang="en-CA" dirty="0"/>
              <a:t>. </a:t>
            </a:r>
            <a:r>
              <a:rPr lang="en-CA" dirty="0">
                <a:hlinkClick r:id="rId6"/>
              </a:rPr>
              <a:t>https://ruralpreneur.substack.com/p/ai-and-learner-agency-a-framework</a:t>
            </a:r>
            <a:r>
              <a:rPr lang="en-CA" dirty="0"/>
              <a:t> </a:t>
            </a:r>
          </a:p>
          <a:p>
            <a:pPr>
              <a:buNone/>
            </a:pPr>
            <a:r>
              <a:rPr lang="en-CA" dirty="0"/>
              <a:t>Suárez, Á., Specht, M., Prinsen, F., </a:t>
            </a:r>
            <a:r>
              <a:rPr lang="en-CA" dirty="0" err="1"/>
              <a:t>Kalz</a:t>
            </a:r>
            <a:r>
              <a:rPr lang="en-CA" dirty="0"/>
              <a:t>, M., &amp; </a:t>
            </a:r>
            <a:r>
              <a:rPr lang="en-CA" dirty="0" err="1"/>
              <a:t>Ternier</a:t>
            </a:r>
            <a:r>
              <a:rPr lang="en-CA" dirty="0"/>
              <a:t>, S. (2018). A review of the types of mobile activities in mobile inquiry-based learning. </a:t>
            </a:r>
            <a:r>
              <a:rPr lang="en-CA" i="1" dirty="0"/>
              <a:t>Computers &amp; Education, 118</a:t>
            </a:r>
            <a:r>
              <a:rPr lang="en-CA" dirty="0"/>
              <a:t>, 38–55. </a:t>
            </a:r>
            <a:r>
              <a:rPr lang="en-CA" dirty="0">
                <a:hlinkClick r:id="rId7"/>
              </a:rPr>
              <a:t>https://www.sciencedirect.com/science/article/pii/S0360131517302397</a:t>
            </a:r>
            <a:r>
              <a:rPr lang="en-CA" dirty="0"/>
              <a:t> </a:t>
            </a:r>
          </a:p>
          <a:p>
            <a:pPr>
              <a:buNone/>
            </a:pPr>
            <a:r>
              <a:rPr lang="en-CA" dirty="0" err="1"/>
              <a:t>Toshalis</a:t>
            </a:r>
            <a:r>
              <a:rPr lang="en-CA" dirty="0"/>
              <a:t>, E., &amp; </a:t>
            </a:r>
            <a:r>
              <a:rPr lang="en-CA" dirty="0" err="1"/>
              <a:t>Nakkula</a:t>
            </a:r>
            <a:r>
              <a:rPr lang="en-CA" dirty="0"/>
              <a:t>, M. J. (2012). </a:t>
            </a:r>
            <a:r>
              <a:rPr lang="en-CA" i="1" dirty="0"/>
              <a:t>Motivation, engagement, and student voice. </a:t>
            </a:r>
            <a:r>
              <a:rPr lang="en-CA" dirty="0"/>
              <a:t>Retrieved Nov 17, 2025 from </a:t>
            </a:r>
            <a:r>
              <a:rPr lang="en-CA" dirty="0">
                <a:hlinkClick r:id="rId8"/>
              </a:rPr>
              <a:t>http://www.studentsatthecenter.org/topics/motivation-engagement-and-student-voice</a:t>
            </a:r>
            <a:r>
              <a:rPr lang="en-CA" dirty="0"/>
              <a:t>. </a:t>
            </a:r>
          </a:p>
        </p:txBody>
      </p:sp>
    </p:spTree>
    <p:extLst>
      <p:ext uri="{BB962C8B-B14F-4D97-AF65-F5344CB8AC3E}">
        <p14:creationId xmlns:p14="http://schemas.microsoft.com/office/powerpoint/2010/main" val="3875531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7FA4-259F-B6DE-3D0E-DAC866D77082}"/>
              </a:ext>
            </a:extLst>
          </p:cNvPr>
          <p:cNvSpPr>
            <a:spLocks noGrp="1"/>
          </p:cNvSpPr>
          <p:nvPr>
            <p:ph type="ctrTitle"/>
          </p:nvPr>
        </p:nvSpPr>
        <p:spPr>
          <a:xfrm>
            <a:off x="1460785" y="2419810"/>
            <a:ext cx="8479483" cy="1750031"/>
          </a:xfrm>
        </p:spPr>
        <p:txBody>
          <a:bodyPr>
            <a:normAutofit/>
          </a:bodyPr>
          <a:lstStyle/>
          <a:p>
            <a:r>
              <a:rPr lang="en-US" sz="9600" b="1" dirty="0"/>
              <a:t>Questions</a:t>
            </a:r>
            <a:endParaRPr lang="en-CA" sz="9600" b="1" dirty="0"/>
          </a:p>
        </p:txBody>
      </p:sp>
    </p:spTree>
    <p:extLst>
      <p:ext uri="{BB962C8B-B14F-4D97-AF65-F5344CB8AC3E}">
        <p14:creationId xmlns:p14="http://schemas.microsoft.com/office/powerpoint/2010/main" val="813044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AFDB-05B0-218A-C556-CE434B3EB802}"/>
              </a:ext>
            </a:extLst>
          </p:cNvPr>
          <p:cNvSpPr>
            <a:spLocks noGrp="1"/>
          </p:cNvSpPr>
          <p:nvPr>
            <p:ph type="ctrTitle"/>
          </p:nvPr>
        </p:nvSpPr>
        <p:spPr>
          <a:xfrm>
            <a:off x="1165050" y="1449037"/>
            <a:ext cx="8143761" cy="2067548"/>
          </a:xfrm>
        </p:spPr>
        <p:txBody>
          <a:bodyPr/>
          <a:lstStyle/>
          <a:p>
            <a:r>
              <a:rPr lang="en-US" dirty="0"/>
              <a:t>Thank you!</a:t>
            </a:r>
          </a:p>
        </p:txBody>
      </p:sp>
      <p:sp>
        <p:nvSpPr>
          <p:cNvPr id="3" name="Subtitle 2">
            <a:extLst>
              <a:ext uri="{FF2B5EF4-FFF2-40B4-BE49-F238E27FC236}">
                <a16:creationId xmlns:a16="http://schemas.microsoft.com/office/drawing/2014/main" id="{F13918FE-9EE2-E003-712C-69F34BE60795}"/>
              </a:ext>
            </a:extLst>
          </p:cNvPr>
          <p:cNvSpPr>
            <a:spLocks noGrp="1"/>
          </p:cNvSpPr>
          <p:nvPr>
            <p:ph type="subTitle" idx="1"/>
          </p:nvPr>
        </p:nvSpPr>
        <p:spPr>
          <a:xfrm>
            <a:off x="1165050" y="3537802"/>
            <a:ext cx="8143763" cy="722428"/>
          </a:xfrm>
        </p:spPr>
        <p:txBody>
          <a:bodyPr/>
          <a:lstStyle/>
          <a:p>
            <a:r>
              <a:rPr lang="en-US" dirty="0">
                <a:hlinkClick r:id="rId3"/>
              </a:rPr>
              <a:t>gnguyen@bccampus.ca</a:t>
            </a:r>
            <a:r>
              <a:rPr lang="en-US" dirty="0"/>
              <a:t> </a:t>
            </a:r>
          </a:p>
        </p:txBody>
      </p:sp>
      <p:sp>
        <p:nvSpPr>
          <p:cNvPr id="9" name="Rectangle 8">
            <a:extLst>
              <a:ext uri="{FF2B5EF4-FFF2-40B4-BE49-F238E27FC236}">
                <a16:creationId xmlns:a16="http://schemas.microsoft.com/office/drawing/2014/main" id="{D5E16A6C-0C0F-A34F-C6E3-F050B01D9C7E}"/>
              </a:ext>
            </a:extLst>
          </p:cNvPr>
          <p:cNvSpPr/>
          <p:nvPr/>
        </p:nvSpPr>
        <p:spPr>
          <a:xfrm>
            <a:off x="6096000" y="1427820"/>
            <a:ext cx="6980675" cy="553998"/>
          </a:xfrm>
          <a:prstGeom prst="rect">
            <a:avLst/>
          </a:prstGeom>
          <a:noFill/>
        </p:spPr>
        <p:txBody>
          <a:bodyPr wrap="square" lIns="91440" tIns="45720" rIns="91440" bIns="45720">
            <a:spAutoFit/>
          </a:bodyPr>
          <a:lstStyle/>
          <a:p>
            <a:pPr algn="ctr"/>
            <a:r>
              <a:rPr lang="en-US" sz="3000" b="1" cap="none" spc="0" dirty="0">
                <a:ln w="22225">
                  <a:solidFill>
                    <a:schemeClr val="accent2"/>
                  </a:solidFill>
                  <a:prstDash val="solid"/>
                </a:ln>
                <a:solidFill>
                  <a:srgbClr val="FFC000"/>
                </a:solidFill>
                <a:effectLst/>
              </a:rPr>
              <a:t>QR code to my blog</a:t>
            </a:r>
          </a:p>
        </p:txBody>
      </p:sp>
      <p:pic>
        <p:nvPicPr>
          <p:cNvPr id="5" name="Picture 4">
            <a:extLst>
              <a:ext uri="{FF2B5EF4-FFF2-40B4-BE49-F238E27FC236}">
                <a16:creationId xmlns:a16="http://schemas.microsoft.com/office/drawing/2014/main" id="{A5D8D354-5C90-E72A-FC3D-46A96C1EB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4043" y="2050106"/>
            <a:ext cx="4237957" cy="4237957"/>
          </a:xfrm>
          <a:prstGeom prst="rect">
            <a:avLst/>
          </a:prstGeom>
        </p:spPr>
      </p:pic>
    </p:spTree>
    <p:extLst>
      <p:ext uri="{BB962C8B-B14F-4D97-AF65-F5344CB8AC3E}">
        <p14:creationId xmlns:p14="http://schemas.microsoft.com/office/powerpoint/2010/main" val="49145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B281-A898-F0E8-8F94-67484F0A6C8D}"/>
              </a:ext>
            </a:extLst>
          </p:cNvPr>
          <p:cNvSpPr>
            <a:spLocks noGrp="1"/>
          </p:cNvSpPr>
          <p:nvPr>
            <p:ph type="title"/>
          </p:nvPr>
        </p:nvSpPr>
        <p:spPr>
          <a:xfrm>
            <a:off x="201117" y="179494"/>
            <a:ext cx="4809629" cy="1347295"/>
          </a:xfrm>
        </p:spPr>
        <p:txBody>
          <a:bodyPr/>
          <a:lstStyle/>
          <a:p>
            <a:r>
              <a:rPr lang="en-US" b="1" dirty="0"/>
              <a:t>Discussion points:</a:t>
            </a:r>
            <a:endParaRPr lang="en-CA" b="1" dirty="0"/>
          </a:p>
        </p:txBody>
      </p:sp>
      <p:graphicFrame>
        <p:nvGraphicFramePr>
          <p:cNvPr id="4" name="Content Placeholder 3">
            <a:extLst>
              <a:ext uri="{FF2B5EF4-FFF2-40B4-BE49-F238E27FC236}">
                <a16:creationId xmlns:a16="http://schemas.microsoft.com/office/drawing/2014/main" id="{E1507CD4-2990-27DE-9C8C-C7C66E8CC0D2}"/>
              </a:ext>
            </a:extLst>
          </p:cNvPr>
          <p:cNvGraphicFramePr>
            <a:graphicFrameLocks noGrp="1"/>
          </p:cNvGraphicFramePr>
          <p:nvPr>
            <p:ph idx="1"/>
            <p:extLst>
              <p:ext uri="{D42A27DB-BD31-4B8C-83A1-F6EECF244321}">
                <p14:modId xmlns:p14="http://schemas.microsoft.com/office/powerpoint/2010/main" val="3792613588"/>
              </p:ext>
            </p:extLst>
          </p:nvPr>
        </p:nvGraphicFramePr>
        <p:xfrm>
          <a:off x="970384" y="1754155"/>
          <a:ext cx="10163819" cy="3970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10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C38C8-147F-1529-2B0E-1A1A3039C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D7567A-7ACB-8C01-479D-E730932AF6E9}"/>
              </a:ext>
            </a:extLst>
          </p:cNvPr>
          <p:cNvSpPr>
            <a:spLocks noGrp="1"/>
          </p:cNvSpPr>
          <p:nvPr>
            <p:ph type="ctrTitle"/>
          </p:nvPr>
        </p:nvSpPr>
        <p:spPr>
          <a:xfrm>
            <a:off x="319577" y="2349529"/>
            <a:ext cx="11205557" cy="1750031"/>
          </a:xfrm>
        </p:spPr>
        <p:txBody>
          <a:bodyPr/>
          <a:lstStyle/>
          <a:p>
            <a:r>
              <a:rPr lang="en-US" b="1" dirty="0"/>
              <a:t>Icebreaker: </a:t>
            </a:r>
            <a:br>
              <a:rPr lang="en-US" b="1" dirty="0"/>
            </a:br>
            <a:r>
              <a:rPr lang="en-US" b="1" dirty="0"/>
              <a:t>“Whose Voice is in the Room?”</a:t>
            </a:r>
          </a:p>
        </p:txBody>
      </p:sp>
    </p:spTree>
    <p:extLst>
      <p:ext uri="{BB962C8B-B14F-4D97-AF65-F5344CB8AC3E}">
        <p14:creationId xmlns:p14="http://schemas.microsoft.com/office/powerpoint/2010/main" val="44637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8E47A-0318-2A59-C0D2-46DD78D5592B}"/>
              </a:ext>
            </a:extLst>
          </p:cNvPr>
          <p:cNvSpPr>
            <a:spLocks noGrp="1"/>
          </p:cNvSpPr>
          <p:nvPr>
            <p:ph type="title"/>
          </p:nvPr>
        </p:nvSpPr>
        <p:spPr>
          <a:xfrm>
            <a:off x="1026695" y="272717"/>
            <a:ext cx="10070185" cy="1417974"/>
          </a:xfrm>
        </p:spPr>
        <p:txBody>
          <a:bodyPr>
            <a:normAutofit fontScale="90000"/>
          </a:bodyPr>
          <a:lstStyle/>
          <a:p>
            <a:pPr algn="l"/>
            <a:r>
              <a:rPr lang="en-US" b="1" dirty="0"/>
              <a:t>1: Think/Write </a:t>
            </a:r>
            <a:br>
              <a:rPr lang="en-US" b="1" dirty="0"/>
            </a:br>
            <a:r>
              <a:rPr lang="en-US" b="1" dirty="0"/>
              <a:t>			2: Pair/Share and Rewrite</a:t>
            </a:r>
            <a:br>
              <a:rPr lang="en-US" b="1" dirty="0"/>
            </a:br>
            <a:r>
              <a:rPr lang="en-US" b="1" dirty="0"/>
              <a:t>								All: Debrief</a:t>
            </a:r>
            <a:endParaRPr lang="en-CA" b="1" dirty="0"/>
          </a:p>
        </p:txBody>
      </p:sp>
      <p:sp>
        <p:nvSpPr>
          <p:cNvPr id="3" name="Content Placeholder 2">
            <a:extLst>
              <a:ext uri="{FF2B5EF4-FFF2-40B4-BE49-F238E27FC236}">
                <a16:creationId xmlns:a16="http://schemas.microsoft.com/office/drawing/2014/main" id="{54E81032-1469-17EC-1D7B-76D67CFE7618}"/>
              </a:ext>
            </a:extLst>
          </p:cNvPr>
          <p:cNvSpPr>
            <a:spLocks noGrp="1"/>
          </p:cNvSpPr>
          <p:nvPr>
            <p:ph idx="1"/>
          </p:nvPr>
        </p:nvSpPr>
        <p:spPr/>
        <p:txBody>
          <a:bodyPr>
            <a:normAutofit lnSpcReduction="10000"/>
          </a:bodyPr>
          <a:lstStyle/>
          <a:p>
            <a:pPr marL="0" indent="0">
              <a:buNone/>
            </a:pPr>
            <a:r>
              <a:rPr lang="en-US" dirty="0"/>
              <a:t>Step 1: In one sentence, describe what student agency means in your context (1m)</a:t>
            </a:r>
          </a:p>
          <a:p>
            <a:pPr marL="0" indent="0">
              <a:buNone/>
            </a:pPr>
            <a:r>
              <a:rPr lang="en-US" dirty="0"/>
              <a:t>Step 2: Add a second sentence beginning with: “Students lose agency when…” (1m)</a:t>
            </a:r>
          </a:p>
          <a:p>
            <a:pPr marL="0" indent="0">
              <a:buNone/>
            </a:pPr>
            <a:r>
              <a:rPr lang="en-US" dirty="0"/>
              <a:t>Step 3: </a:t>
            </a:r>
            <a:r>
              <a:rPr lang="en-US" dirty="0" err="1"/>
              <a:t>Pair_Share</a:t>
            </a:r>
            <a:r>
              <a:rPr lang="en-US" dirty="0"/>
              <a:t> (2m)</a:t>
            </a:r>
          </a:p>
          <a:p>
            <a:pPr marL="0" indent="0">
              <a:buNone/>
            </a:pPr>
            <a:r>
              <a:rPr lang="en-US" dirty="0"/>
              <a:t>Step 4: AI-sounding rewrite challenge (2m)</a:t>
            </a:r>
          </a:p>
          <a:p>
            <a:pPr marL="0" indent="0">
              <a:buNone/>
            </a:pPr>
            <a:r>
              <a:rPr lang="en-US" dirty="0"/>
              <a:t>Choose one sentence and rewrite it to make it sound like a generic AI-generated workshop statement</a:t>
            </a:r>
          </a:p>
          <a:p>
            <a:pPr marL="0" indent="0">
              <a:buNone/>
            </a:pPr>
            <a:r>
              <a:rPr lang="en-CA" dirty="0"/>
              <a:t>Step 5: Reflect with the question: What do you think? What disappeared? </a:t>
            </a:r>
            <a:endParaRPr lang="en-US" dirty="0"/>
          </a:p>
        </p:txBody>
      </p:sp>
    </p:spTree>
    <p:extLst>
      <p:ext uri="{BB962C8B-B14F-4D97-AF65-F5344CB8AC3E}">
        <p14:creationId xmlns:p14="http://schemas.microsoft.com/office/powerpoint/2010/main" val="148516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3387-5858-7A30-FF9B-5C005DB1AB3B}"/>
              </a:ext>
            </a:extLst>
          </p:cNvPr>
          <p:cNvSpPr>
            <a:spLocks noGrp="1"/>
          </p:cNvSpPr>
          <p:nvPr>
            <p:ph type="ctrTitle"/>
          </p:nvPr>
        </p:nvSpPr>
        <p:spPr>
          <a:xfrm>
            <a:off x="319577" y="2349529"/>
            <a:ext cx="11205557" cy="1750031"/>
          </a:xfrm>
        </p:spPr>
        <p:txBody>
          <a:bodyPr/>
          <a:lstStyle/>
          <a:p>
            <a:r>
              <a:rPr lang="en-US" b="1" dirty="0"/>
              <a:t>Student Voice and Student Choice:</a:t>
            </a:r>
            <a:br>
              <a:rPr lang="en-US" b="1" dirty="0"/>
            </a:br>
            <a:r>
              <a:rPr lang="en-US" b="1" dirty="0"/>
              <a:t>What and Why? </a:t>
            </a:r>
          </a:p>
        </p:txBody>
      </p:sp>
    </p:spTree>
    <p:extLst>
      <p:ext uri="{BB962C8B-B14F-4D97-AF65-F5344CB8AC3E}">
        <p14:creationId xmlns:p14="http://schemas.microsoft.com/office/powerpoint/2010/main" val="59640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E9DF-6836-3CD2-A9C7-253DCBE3F316}"/>
              </a:ext>
            </a:extLst>
          </p:cNvPr>
          <p:cNvSpPr>
            <a:spLocks noGrp="1"/>
          </p:cNvSpPr>
          <p:nvPr>
            <p:ph type="ctrTitle"/>
          </p:nvPr>
        </p:nvSpPr>
        <p:spPr>
          <a:xfrm>
            <a:off x="936172" y="1556657"/>
            <a:ext cx="10943112" cy="2864782"/>
          </a:xfrm>
        </p:spPr>
        <p:txBody>
          <a:bodyPr>
            <a:normAutofit/>
          </a:bodyPr>
          <a:lstStyle/>
          <a:p>
            <a:r>
              <a:rPr lang="en-US" sz="4000" dirty="0"/>
              <a:t>Without motivation, there is no push to learn. </a:t>
            </a:r>
            <a:br>
              <a:rPr lang="en-US" sz="4000" dirty="0"/>
            </a:br>
            <a:r>
              <a:rPr lang="en-US" sz="4000" dirty="0"/>
              <a:t>Without engagement there is no way to learn. </a:t>
            </a:r>
            <a:br>
              <a:rPr lang="en-US" sz="4000" dirty="0"/>
            </a:br>
            <a:r>
              <a:rPr lang="en-US" sz="4000" i="1" dirty="0"/>
              <a:t>Without voice, there is no authenticity in the learning. </a:t>
            </a:r>
          </a:p>
        </p:txBody>
      </p:sp>
      <p:sp>
        <p:nvSpPr>
          <p:cNvPr id="3" name="Text Placeholder 2">
            <a:extLst>
              <a:ext uri="{FF2B5EF4-FFF2-40B4-BE49-F238E27FC236}">
                <a16:creationId xmlns:a16="http://schemas.microsoft.com/office/drawing/2014/main" id="{988E3D2D-E7B0-7672-947D-E66C56BEC9B0}"/>
              </a:ext>
            </a:extLst>
          </p:cNvPr>
          <p:cNvSpPr>
            <a:spLocks noGrp="1"/>
          </p:cNvSpPr>
          <p:nvPr>
            <p:ph type="body" sz="quarter" idx="10"/>
          </p:nvPr>
        </p:nvSpPr>
        <p:spPr/>
        <p:txBody>
          <a:bodyPr/>
          <a:lstStyle/>
          <a:p>
            <a:r>
              <a:rPr lang="en-US" dirty="0"/>
              <a:t>— Dr. Etic </a:t>
            </a:r>
            <a:r>
              <a:rPr lang="en-US" dirty="0" err="1"/>
              <a:t>Toshalis</a:t>
            </a:r>
            <a:r>
              <a:rPr lang="en-US" dirty="0"/>
              <a:t> and Dr. Michael </a:t>
            </a:r>
            <a:r>
              <a:rPr lang="en-US" dirty="0" err="1"/>
              <a:t>Nakkula</a:t>
            </a:r>
            <a:endParaRPr lang="en-CA" dirty="0"/>
          </a:p>
        </p:txBody>
      </p:sp>
    </p:spTree>
    <p:extLst>
      <p:ext uri="{BB962C8B-B14F-4D97-AF65-F5344CB8AC3E}">
        <p14:creationId xmlns:p14="http://schemas.microsoft.com/office/powerpoint/2010/main" val="222947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046C0A9C-48A2-B79E-4133-97D1FA86343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CE89AC-782B-F44D-FB1B-D6F568CD4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37DA648-76BA-13F5-0AD9-8ECFBDF15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65B5014B-F7CF-489C-EF52-E34258AB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69A2B1A-219C-D64F-4A35-62F269F10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A57C1EE-66A7-8A33-76B5-A4C1E2D10F19}"/>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lgn="l"/>
            <a:r>
              <a:rPr lang="en-US" sz="4000" kern="1200" dirty="0" err="1">
                <a:solidFill>
                  <a:srgbClr val="FFFFFF"/>
                </a:solidFill>
                <a:latin typeface="+mj-lt"/>
                <a:ea typeface="+mj-ea"/>
                <a:cs typeface="+mj-cs"/>
              </a:rPr>
              <a:t>Mentimeter</a:t>
            </a:r>
            <a:r>
              <a:rPr lang="en-US" sz="4000" kern="1200" dirty="0">
                <a:solidFill>
                  <a:srgbClr val="FFFFFF"/>
                </a:solidFill>
                <a:latin typeface="+mj-lt"/>
                <a:ea typeface="+mj-ea"/>
                <a:cs typeface="+mj-cs"/>
              </a:rPr>
              <a:t> Reflection </a:t>
            </a:r>
          </a:p>
        </p:txBody>
      </p:sp>
      <p:pic>
        <p:nvPicPr>
          <p:cNvPr id="4" name="Picture 3">
            <a:extLst>
              <a:ext uri="{FF2B5EF4-FFF2-40B4-BE49-F238E27FC236}">
                <a16:creationId xmlns:a16="http://schemas.microsoft.com/office/drawing/2014/main" id="{B0D53542-9311-D8EA-0340-C34078EA8AEF}"/>
              </a:ext>
            </a:extLst>
          </p:cNvPr>
          <p:cNvPicPr>
            <a:picLocks noChangeAspect="1"/>
          </p:cNvPicPr>
          <p:nvPr/>
        </p:nvPicPr>
        <p:blipFill>
          <a:blip r:embed="rId2"/>
          <a:stretch>
            <a:fillRect/>
          </a:stretch>
        </p:blipFill>
        <p:spPr>
          <a:xfrm>
            <a:off x="1138335" y="1601994"/>
            <a:ext cx="9778481" cy="5109256"/>
          </a:xfrm>
          <a:prstGeom prst="rect">
            <a:avLst/>
          </a:prstGeom>
        </p:spPr>
      </p:pic>
    </p:spTree>
    <p:extLst>
      <p:ext uri="{BB962C8B-B14F-4D97-AF65-F5344CB8AC3E}">
        <p14:creationId xmlns:p14="http://schemas.microsoft.com/office/powerpoint/2010/main" val="3723576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 Custom Slide Template" id="{004BF618-961B-F847-879F-C42A6293CEBD}" vid="{CCCC52EB-9CBF-DD4D-AEAE-BDB8E8F22E2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15036</TotalTime>
  <Words>1778</Words>
  <Application>Microsoft Office PowerPoint</Application>
  <PresentationFormat>Widescreen</PresentationFormat>
  <Paragraphs>162</Paragraphs>
  <Slides>32</Slides>
  <Notes>19</Notes>
  <HiddenSlides>6</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Aptos</vt:lpstr>
      <vt:lpstr>Aptos Display</vt:lpstr>
      <vt:lpstr>Arial</vt:lpstr>
      <vt:lpstr>Calibri</vt:lpstr>
      <vt:lpstr>Helvetica Neue</vt:lpstr>
      <vt:lpstr>Noto Sans</vt:lpstr>
      <vt:lpstr>Noto Sans Light</vt:lpstr>
      <vt:lpstr>Noto Sans Medium</vt:lpstr>
      <vt:lpstr>Noto Sans Thin</vt:lpstr>
      <vt:lpstr>Wingdings</vt:lpstr>
      <vt:lpstr>Office Theme</vt:lpstr>
      <vt:lpstr>1_Office Theme</vt:lpstr>
      <vt:lpstr>2_Office Theme</vt:lpstr>
      <vt:lpstr>Centering Student Voice and Choice in AI-Enhanced Teaching and Learning </vt:lpstr>
      <vt:lpstr>Territorial Acknowledgement </vt:lpstr>
      <vt:lpstr>Gwen’s GenAI Disclosure Statement</vt:lpstr>
      <vt:lpstr>Discussion points:</vt:lpstr>
      <vt:lpstr>Icebreaker:  “Whose Voice is in the Room?”</vt:lpstr>
      <vt:lpstr>1: Think/Write     2: Pair/Share and Rewrite         All: Debrief</vt:lpstr>
      <vt:lpstr>Student Voice and Student Choice: What and Why? </vt:lpstr>
      <vt:lpstr>Without motivation, there is no push to learn.  Without engagement there is no way to learn.  Without voice, there is no authenticity in the learning. </vt:lpstr>
      <vt:lpstr>Mentimeter Reflection </vt:lpstr>
      <vt:lpstr>PowerPoint Presentation</vt:lpstr>
      <vt:lpstr>Student Agency</vt:lpstr>
      <vt:lpstr>PowerPoint Presentation</vt:lpstr>
      <vt:lpstr>Providing students with a place to voice their needs and interests, and a place for choice in the process, starts with teachers </vt:lpstr>
      <vt:lpstr>Reflection Corner</vt:lpstr>
      <vt:lpstr>Spectrum of learner voice-oriented activity </vt:lpstr>
      <vt:lpstr>Where might student voice and choice be muted when learning with AI?</vt:lpstr>
      <vt:lpstr>Mentimeter Reflection </vt:lpstr>
      <vt:lpstr>The case : 5 minutes </vt:lpstr>
      <vt:lpstr>Mentimeter Reflection </vt:lpstr>
      <vt:lpstr>These characteristics (proactive recommendation, opacity, adaptive behaviour) position AI as active participant in educational decision-making, requiring careful consideration of how human agency is preserved within human-AI collaborative learning environments</vt:lpstr>
      <vt:lpstr>Where? </vt:lpstr>
      <vt:lpstr>Students’ Perceptions of AI 2025  (Sue Attewell, 2025)</vt:lpstr>
      <vt:lpstr>Centering student agency in AI-enhanced teaching: “Loving out loud” </vt:lpstr>
      <vt:lpstr>Mentimeter Reflection </vt:lpstr>
      <vt:lpstr>Choose one redesign focus and share one design move</vt:lpstr>
      <vt:lpstr>Continuum of Expert Learners</vt:lpstr>
      <vt:lpstr>It is the job of educators to help students become better thinkers. Our new job is to help them become even better thinkers with AI.</vt:lpstr>
      <vt:lpstr>Cultivate a learning space that demonstrates student voice matters</vt:lpstr>
      <vt:lpstr>Designing Learning for Human Efforts</vt:lpstr>
      <vt:lpstr>References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Gwen Nguyen</dc:creator>
  <cp:lastModifiedBy>Gwen Nguyen</cp:lastModifiedBy>
  <cp:revision>2</cp:revision>
  <dcterms:created xsi:type="dcterms:W3CDTF">2025-11-10T23:32:47Z</dcterms:created>
  <dcterms:modified xsi:type="dcterms:W3CDTF">2026-05-06T20:43:23Z</dcterms:modified>
</cp:coreProperties>
</file>